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ink/ink2.xml" ContentType="application/inkml+xml"/>
  <Override PartName="/ppt/ink/ink3.xml" ContentType="application/inkml+xml"/>
  <Override PartName="/ppt/ink/ink4.xml" ContentType="application/inkml+xml"/>
  <Override PartName="/ppt/ink/ink5.xml" ContentType="application/inkml+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4" r:id="rId50"/>
  </p:sldIdLst>
  <p:sldSz type="screen16x9" cy="6858000" cx="12192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4995" autoAdjust="0"/>
    <p:restoredTop sz="94660"/>
  </p:normalViewPr>
  <p:slideViewPr>
    <p:cSldViewPr snapToGrid="0">
      <p:cViewPr varScale="1">
        <p:scale>
          <a:sx n="79" d="100"/>
          <a:sy n="79" d="100"/>
        </p:scale>
        <p:origin x="773" y="72"/>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tableStyles" Target="tableStyle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s>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09.27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18.52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33.13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33.41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35" name=""/>
        <p:cNvGrpSpPr/>
        <p:nvPr/>
      </p:nvGrpSpPr>
      <p:grpSpPr>
        <a:xfrm>
          <a:off x="0" y="0"/>
          <a:ext cx="0" cy="0"/>
          <a:chOff x="0" y="0"/>
          <a:chExt cx="0" cy="0"/>
        </a:xfrm>
      </p:grpSpPr>
      <p:sp>
        <p:nvSpPr>
          <p:cNvPr id="1048846"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847"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848"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849"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850"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851"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32" name=""/>
        <p:cNvGrpSpPr/>
        <p:nvPr/>
      </p:nvGrpSpPr>
      <p:grpSpPr>
        <a:xfrm>
          <a:off x="0" y="0"/>
          <a:ext cx="0" cy="0"/>
          <a:chOff x="0" y="0"/>
          <a:chExt cx="0" cy="0"/>
        </a:xfrm>
      </p:grpSpPr>
      <p:pic>
        <p:nvPicPr>
          <p:cNvPr id="2097153" name="Picture 2" descr="\\DROBO-FS\QuickDrops\JB\PPTX NG\Droplets\LightingOverlay.png"/>
          <p:cNvPicPr>
            <a:picLocks noChangeAspect="1" noChangeArrowheads="1"/>
          </p:cNvPicPr>
          <p:nvPr/>
        </p:nvPicPr>
        <p:blipFill>
          <a:blip xmlns:r="http://schemas.openxmlformats.org/officeDocument/2006/relationships" r:embed="rId1">
            <a:alphaModFix amt="30000"/>
          </a:blip>
          <a:srcRect/>
          <a:stretch>
            <a:fillRect/>
          </a:stretch>
        </p:blipFill>
        <p:spPr bwMode="auto">
          <a:xfrm>
            <a:off x="0" y="-1"/>
            <a:ext cx="12192003" cy="6858001"/>
          </a:xfrm>
          <a:prstGeom prst="rect"/>
          <a:noFill/>
        </p:spPr>
      </p:pic>
      <p:grpSp>
        <p:nvGrpSpPr>
          <p:cNvPr id="33"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gradFill>
        </p:grpSpPr>
        <p:sp>
          <p:nvSpPr>
            <p:cNvPr id="1048618" name="Rectangle 5"/>
            <p:cNvSpPr>
              <a:spLocks noChangeArrowheads="1"/>
            </p:cNvSpPr>
            <p:nvPr/>
          </p:nvSpPr>
          <p:spPr bwMode="auto">
            <a:xfrm>
              <a:off x="1209675" y="4763"/>
              <a:ext cx="23813" cy="2181225"/>
            </a:xfrm>
            <a:prstGeom prst="rect"/>
            <a:grpFill/>
            <a:ln>
              <a:noFill/>
            </a:ln>
          </p:spPr>
        </p:sp>
        <p:sp>
          <p:nvSpPr>
            <p:cNvPr id="1048619" name="Freeform 6"/>
            <p:cNvSpPr>
              <a:spLocks noEditPoints="1"/>
            </p:cNvSpPr>
            <p:nvPr/>
          </p:nvSpPr>
          <p:spPr bwMode="auto">
            <a:xfrm>
              <a:off x="1128713" y="2176463"/>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20" name="Freeform 7"/>
            <p:cNvSpPr>
              <a:spLocks noEditPoints="1"/>
            </p:cNvSpPr>
            <p:nvPr/>
          </p:nvSpPr>
          <p:spPr bwMode="auto">
            <a:xfrm>
              <a:off x="1123950" y="4021138"/>
              <a:ext cx="190500"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1" name="Rectangle 8"/>
            <p:cNvSpPr>
              <a:spLocks noChangeArrowheads="1"/>
            </p:cNvSpPr>
            <p:nvPr/>
          </p:nvSpPr>
          <p:spPr bwMode="auto">
            <a:xfrm>
              <a:off x="414338" y="9525"/>
              <a:ext cx="28575" cy="4481513"/>
            </a:xfrm>
            <a:prstGeom prst="rect"/>
            <a:grpFill/>
            <a:ln>
              <a:noFill/>
            </a:ln>
          </p:spPr>
        </p:sp>
        <p:sp>
          <p:nvSpPr>
            <p:cNvPr id="1048622" name="Freeform 9"/>
            <p:cNvSpPr>
              <a:spLocks noEditPoints="1"/>
            </p:cNvSpPr>
            <p:nvPr/>
          </p:nvSpPr>
          <p:spPr bwMode="auto">
            <a:xfrm>
              <a:off x="333375" y="4481513"/>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3" name="Freeform 10"/>
            <p:cNvSpPr/>
            <p:nvPr/>
          </p:nvSpPr>
          <p:spPr bwMode="auto">
            <a:xfrm>
              <a:off x="190500" y="9525"/>
              <a:ext cx="152400" cy="908050"/>
            </a:xfrm>
            <a:custGeom>
              <a:avLst/>
              <a:ah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048624" name="Freeform 11"/>
            <p:cNvSpPr/>
            <p:nvPr/>
          </p:nvSpPr>
          <p:spPr bwMode="auto">
            <a:xfrm>
              <a:off x="1290638" y="14288"/>
              <a:ext cx="376238" cy="1801813"/>
            </a:xfrm>
            <a:custGeom>
              <a:avLst/>
              <a:ah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048625" name="Freeform 12"/>
            <p:cNvSpPr>
              <a:spLocks noEditPoints="1"/>
            </p:cNvSpPr>
            <p:nvPr/>
          </p:nvSpPr>
          <p:spPr bwMode="auto">
            <a:xfrm>
              <a:off x="1600200" y="1801813"/>
              <a:ext cx="190500"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26" name="Freeform 13"/>
            <p:cNvSpPr/>
            <p:nvPr/>
          </p:nvSpPr>
          <p:spPr bwMode="auto">
            <a:xfrm>
              <a:off x="1381125" y="9525"/>
              <a:ext cx="371475" cy="1425575"/>
            </a:xfrm>
            <a:custGeom>
              <a:avLst/>
              <a:ah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048627" name="Freeform 14"/>
            <p:cNvSpPr/>
            <p:nvPr/>
          </p:nvSpPr>
          <p:spPr bwMode="auto">
            <a:xfrm>
              <a:off x="1643063" y="0"/>
              <a:ext cx="152400" cy="912813"/>
            </a:xfrm>
            <a:custGeom>
              <a:avLst/>
              <a:ah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628" name="Freeform 15"/>
            <p:cNvSpPr>
              <a:spLocks noEditPoints="1"/>
            </p:cNvSpPr>
            <p:nvPr/>
          </p:nvSpPr>
          <p:spPr bwMode="auto">
            <a:xfrm>
              <a:off x="1685925" y="1420813"/>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9" name="Freeform 16"/>
            <p:cNvSpPr>
              <a:spLocks noEditPoints="1"/>
            </p:cNvSpPr>
            <p:nvPr/>
          </p:nvSpPr>
          <p:spPr bwMode="auto">
            <a:xfrm>
              <a:off x="1685925" y="903288"/>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30" name="Freeform 17"/>
            <p:cNvSpPr/>
            <p:nvPr/>
          </p:nvSpPr>
          <p:spPr bwMode="auto">
            <a:xfrm>
              <a:off x="1743075" y="4763"/>
              <a:ext cx="419100" cy="522288"/>
            </a:xfrm>
            <a:custGeom>
              <a:avLst/>
              <a:ah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048631" name="Freeform 18"/>
            <p:cNvSpPr>
              <a:spLocks noEditPoints="1"/>
            </p:cNvSpPr>
            <p:nvPr/>
          </p:nvSpPr>
          <p:spPr bwMode="auto">
            <a:xfrm>
              <a:off x="2119313" y="488950"/>
              <a:ext cx="161925" cy="147638"/>
            </a:xfrm>
            <a:custGeom>
              <a:avLst/>
              <a:ah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632" name="Freeform 19"/>
            <p:cNvSpPr/>
            <p:nvPr/>
          </p:nvSpPr>
          <p:spPr bwMode="auto">
            <a:xfrm>
              <a:off x="952500" y="4763"/>
              <a:ext cx="152400" cy="908050"/>
            </a:xfrm>
            <a:custGeom>
              <a:avLst/>
              <a:ah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048633" name="Freeform 20"/>
            <p:cNvSpPr>
              <a:spLocks noEditPoints="1"/>
            </p:cNvSpPr>
            <p:nvPr/>
          </p:nvSpPr>
          <p:spPr bwMode="auto">
            <a:xfrm>
              <a:off x="866775" y="903288"/>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048634" name="Freeform 21"/>
            <p:cNvSpPr>
              <a:spLocks noEditPoints="1"/>
            </p:cNvSpPr>
            <p:nvPr/>
          </p:nvSpPr>
          <p:spPr bwMode="auto">
            <a:xfrm>
              <a:off x="890588" y="1554163"/>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35" name="Freeform 22"/>
            <p:cNvSpPr/>
            <p:nvPr/>
          </p:nvSpPr>
          <p:spPr bwMode="auto">
            <a:xfrm>
              <a:off x="738188" y="5622925"/>
              <a:ext cx="338138" cy="1216025"/>
            </a:xfrm>
            <a:custGeom>
              <a:avLst/>
              <a:ah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048636" name="Freeform 23"/>
            <p:cNvSpPr>
              <a:spLocks noEditPoints="1"/>
            </p:cNvSpPr>
            <p:nvPr/>
          </p:nvSpPr>
          <p:spPr bwMode="auto">
            <a:xfrm>
              <a:off x="647700" y="5480050"/>
              <a:ext cx="157163" cy="157163"/>
            </a:xfrm>
            <a:custGeom>
              <a:avLst/>
              <a:ah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048637" name="Freeform 24"/>
            <p:cNvSpPr>
              <a:spLocks noEditPoints="1"/>
            </p:cNvSpPr>
            <p:nvPr/>
          </p:nvSpPr>
          <p:spPr bwMode="auto">
            <a:xfrm>
              <a:off x="66675" y="903288"/>
              <a:ext cx="190500" cy="190500"/>
            </a:xfrm>
            <a:custGeom>
              <a:avLst/>
              <a:ah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048638" name="Freeform 25"/>
            <p:cNvSpPr/>
            <p:nvPr/>
          </p:nvSpPr>
          <p:spPr bwMode="auto">
            <a:xfrm>
              <a:off x="0" y="3897313"/>
              <a:ext cx="133350" cy="266700"/>
            </a:xfrm>
            <a:custGeom>
              <a:avLst/>
              <a:ahLst/>
              <a:rect l="0" t="0" r="r" b="b"/>
              <a:pathLst>
                <a:path w="84" h="168">
                  <a:moveTo>
                    <a:pt x="69" y="168"/>
                  </a:moveTo>
                  <a:lnTo>
                    <a:pt x="0" y="6"/>
                  </a:lnTo>
                  <a:lnTo>
                    <a:pt x="12" y="0"/>
                  </a:lnTo>
                  <a:lnTo>
                    <a:pt x="84" y="162"/>
                  </a:lnTo>
                  <a:lnTo>
                    <a:pt x="69" y="168"/>
                  </a:lnTo>
                  <a:close/>
                </a:path>
              </a:pathLst>
            </a:custGeom>
            <a:grpFill/>
            <a:ln>
              <a:noFill/>
            </a:ln>
          </p:spPr>
        </p:sp>
        <p:sp>
          <p:nvSpPr>
            <p:cNvPr id="1048639" name="Freeform 26"/>
            <p:cNvSpPr>
              <a:spLocks noEditPoints="1"/>
            </p:cNvSpPr>
            <p:nvPr/>
          </p:nvSpPr>
          <p:spPr bwMode="auto">
            <a:xfrm>
              <a:off x="66675" y="4149725"/>
              <a:ext cx="190500"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40" name="Freeform 27"/>
            <p:cNvSpPr/>
            <p:nvPr/>
          </p:nvSpPr>
          <p:spPr bwMode="auto">
            <a:xfrm>
              <a:off x="0" y="1644650"/>
              <a:ext cx="133350" cy="269875"/>
            </a:xfrm>
            <a:custGeom>
              <a:avLst/>
              <a:ahLst/>
              <a:rect l="0" t="0" r="r" b="b"/>
              <a:pathLst>
                <a:path w="84" h="170">
                  <a:moveTo>
                    <a:pt x="12" y="170"/>
                  </a:moveTo>
                  <a:lnTo>
                    <a:pt x="0" y="164"/>
                  </a:lnTo>
                  <a:lnTo>
                    <a:pt x="69" y="0"/>
                  </a:lnTo>
                  <a:lnTo>
                    <a:pt x="84" y="6"/>
                  </a:lnTo>
                  <a:lnTo>
                    <a:pt x="12" y="170"/>
                  </a:lnTo>
                  <a:close/>
                </a:path>
              </a:pathLst>
            </a:custGeom>
            <a:grpFill/>
            <a:ln>
              <a:noFill/>
            </a:ln>
          </p:spPr>
        </p:sp>
        <p:sp>
          <p:nvSpPr>
            <p:cNvPr id="1048641" name="Freeform 28"/>
            <p:cNvSpPr>
              <a:spLocks noEditPoints="1"/>
            </p:cNvSpPr>
            <p:nvPr/>
          </p:nvSpPr>
          <p:spPr bwMode="auto">
            <a:xfrm>
              <a:off x="66675" y="1468438"/>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42" name="Freeform 29"/>
            <p:cNvSpPr/>
            <p:nvPr/>
          </p:nvSpPr>
          <p:spPr bwMode="auto">
            <a:xfrm>
              <a:off x="695325" y="4763"/>
              <a:ext cx="309563" cy="1558925"/>
            </a:xfrm>
            <a:custGeom>
              <a:avLst/>
              <a:ah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1048643" name="Freeform 30"/>
            <p:cNvSpPr>
              <a:spLocks noEditPoints="1"/>
            </p:cNvSpPr>
            <p:nvPr/>
          </p:nvSpPr>
          <p:spPr bwMode="auto">
            <a:xfrm>
              <a:off x="57150" y="4881563"/>
              <a:ext cx="190500"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4" name="Freeform 31"/>
            <p:cNvSpPr/>
            <p:nvPr/>
          </p:nvSpPr>
          <p:spPr bwMode="auto">
            <a:xfrm>
              <a:off x="138113" y="5060950"/>
              <a:ext cx="304800" cy="1778000"/>
            </a:xfrm>
            <a:custGeom>
              <a:avLst/>
              <a:ah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1048645" name="Freeform 32"/>
            <p:cNvSpPr>
              <a:spLocks noEditPoints="1"/>
            </p:cNvSpPr>
            <p:nvPr/>
          </p:nvSpPr>
          <p:spPr bwMode="auto">
            <a:xfrm>
              <a:off x="561975" y="6430963"/>
              <a:ext cx="190500"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6" name="Rectangle 33"/>
            <p:cNvSpPr>
              <a:spLocks noChangeArrowheads="1"/>
            </p:cNvSpPr>
            <p:nvPr/>
          </p:nvSpPr>
          <p:spPr bwMode="auto">
            <a:xfrm>
              <a:off x="642938" y="6610350"/>
              <a:ext cx="23813" cy="242888"/>
            </a:xfrm>
            <a:prstGeom prst="rect"/>
            <a:grpFill/>
            <a:ln>
              <a:noFill/>
            </a:ln>
          </p:spPr>
        </p:sp>
        <p:sp>
          <p:nvSpPr>
            <p:cNvPr id="1048647" name="Freeform 34"/>
            <p:cNvSpPr>
              <a:spLocks noEditPoints="1"/>
            </p:cNvSpPr>
            <p:nvPr/>
          </p:nvSpPr>
          <p:spPr bwMode="auto">
            <a:xfrm>
              <a:off x="76200" y="6430963"/>
              <a:ext cx="190500" cy="188913"/>
            </a:xfrm>
            <a:custGeom>
              <a:avLst/>
              <a:ah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8" name="Freeform 35"/>
            <p:cNvSpPr/>
            <p:nvPr/>
          </p:nvSpPr>
          <p:spPr bwMode="auto">
            <a:xfrm>
              <a:off x="0" y="5978525"/>
              <a:ext cx="190500" cy="461963"/>
            </a:xfrm>
            <a:custGeom>
              <a:avLst/>
              <a:ah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1048649" name="Freeform 36"/>
            <p:cNvSpPr/>
            <p:nvPr/>
          </p:nvSpPr>
          <p:spPr bwMode="auto">
            <a:xfrm>
              <a:off x="1014413" y="1801813"/>
              <a:ext cx="214313" cy="755650"/>
            </a:xfrm>
            <a:custGeom>
              <a:avLst/>
              <a:ah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1048650" name="Freeform 37"/>
            <p:cNvSpPr>
              <a:spLocks noEditPoints="1"/>
            </p:cNvSpPr>
            <p:nvPr/>
          </p:nvSpPr>
          <p:spPr bwMode="auto">
            <a:xfrm>
              <a:off x="938213" y="2547938"/>
              <a:ext cx="166688" cy="160338"/>
            </a:xfrm>
            <a:custGeom>
              <a:avLst/>
              <a:ah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048651" name="Freeform 38"/>
            <p:cNvSpPr/>
            <p:nvPr/>
          </p:nvSpPr>
          <p:spPr bwMode="auto">
            <a:xfrm>
              <a:off x="595313" y="4763"/>
              <a:ext cx="638175" cy="4025900"/>
            </a:xfrm>
            <a:custGeom>
              <a:avLst/>
              <a:ah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048652" name="Freeform 39"/>
            <p:cNvSpPr/>
            <p:nvPr/>
          </p:nvSpPr>
          <p:spPr bwMode="auto">
            <a:xfrm>
              <a:off x="1223963" y="1382713"/>
              <a:ext cx="142875" cy="476250"/>
            </a:xfrm>
            <a:custGeom>
              <a:avLst/>
              <a:ah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653" name="Freeform 40"/>
            <p:cNvSpPr>
              <a:spLocks noEditPoints="1"/>
            </p:cNvSpPr>
            <p:nvPr/>
          </p:nvSpPr>
          <p:spPr bwMode="auto">
            <a:xfrm>
              <a:off x="1300163" y="1849438"/>
              <a:ext cx="109538" cy="107950"/>
            </a:xfrm>
            <a:custGeom>
              <a:avLst/>
              <a:ah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54" name="Freeform 41"/>
            <p:cNvSpPr/>
            <p:nvPr/>
          </p:nvSpPr>
          <p:spPr bwMode="auto">
            <a:xfrm>
              <a:off x="280988" y="3417888"/>
              <a:ext cx="142875" cy="474663"/>
            </a:xfrm>
            <a:custGeom>
              <a:avLst/>
              <a:ah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048655" name="Freeform 42"/>
            <p:cNvSpPr>
              <a:spLocks noEditPoints="1"/>
            </p:cNvSpPr>
            <p:nvPr/>
          </p:nvSpPr>
          <p:spPr bwMode="auto">
            <a:xfrm>
              <a:off x="238125" y="3883025"/>
              <a:ext cx="109538" cy="109538"/>
            </a:xfrm>
            <a:custGeom>
              <a:avLst/>
              <a:ah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048656" name="Freeform 43"/>
            <p:cNvSpPr/>
            <p:nvPr/>
          </p:nvSpPr>
          <p:spPr bwMode="auto">
            <a:xfrm>
              <a:off x="4763" y="2166938"/>
              <a:ext cx="114300" cy="452438"/>
            </a:xfrm>
            <a:custGeom>
              <a:avLst/>
              <a:ah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048657" name="Freeform 44"/>
            <p:cNvSpPr>
              <a:spLocks noEditPoints="1"/>
            </p:cNvSpPr>
            <p:nvPr/>
          </p:nvSpPr>
          <p:spPr bwMode="auto">
            <a:xfrm>
              <a:off x="52388" y="2066925"/>
              <a:ext cx="109538" cy="109538"/>
            </a:xfrm>
            <a:custGeom>
              <a:avLst/>
              <a:ah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58" name="Rectangle 45"/>
            <p:cNvSpPr>
              <a:spLocks noChangeArrowheads="1"/>
            </p:cNvSpPr>
            <p:nvPr/>
          </p:nvSpPr>
          <p:spPr bwMode="auto">
            <a:xfrm>
              <a:off x="1228725" y="4662488"/>
              <a:ext cx="23813" cy="2181225"/>
            </a:xfrm>
            <a:prstGeom prst="rect"/>
            <a:grpFill/>
            <a:ln>
              <a:noFill/>
            </a:ln>
          </p:spPr>
        </p:sp>
        <p:sp>
          <p:nvSpPr>
            <p:cNvPr id="1048659" name="Freeform 46"/>
            <p:cNvSpPr/>
            <p:nvPr/>
          </p:nvSpPr>
          <p:spPr bwMode="auto">
            <a:xfrm>
              <a:off x="1319213" y="5041900"/>
              <a:ext cx="371475" cy="1801813"/>
            </a:xfrm>
            <a:custGeom>
              <a:avLst/>
              <a:ah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048660" name="Freeform 47"/>
            <p:cNvSpPr>
              <a:spLocks noEditPoints="1"/>
            </p:cNvSpPr>
            <p:nvPr/>
          </p:nvSpPr>
          <p:spPr bwMode="auto">
            <a:xfrm>
              <a:off x="1147763" y="4481513"/>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61" name="Freeform 48"/>
            <p:cNvSpPr/>
            <p:nvPr/>
          </p:nvSpPr>
          <p:spPr bwMode="auto">
            <a:xfrm>
              <a:off x="819150" y="3983038"/>
              <a:ext cx="347663" cy="2860675"/>
            </a:xfrm>
            <a:custGeom>
              <a:avLst/>
              <a:ah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048662" name="Freeform 49"/>
            <p:cNvSpPr>
              <a:spLocks noEditPoints="1"/>
            </p:cNvSpPr>
            <p:nvPr/>
          </p:nvSpPr>
          <p:spPr bwMode="auto">
            <a:xfrm>
              <a:off x="728663" y="3806825"/>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63" name="Freeform 50"/>
            <p:cNvSpPr>
              <a:spLocks noEditPoints="1"/>
            </p:cNvSpPr>
            <p:nvPr/>
          </p:nvSpPr>
          <p:spPr bwMode="auto">
            <a:xfrm>
              <a:off x="1624013" y="4867275"/>
              <a:ext cx="190500"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64" name="Freeform 51"/>
            <p:cNvSpPr/>
            <p:nvPr/>
          </p:nvSpPr>
          <p:spPr bwMode="auto">
            <a:xfrm>
              <a:off x="1404938" y="5422900"/>
              <a:ext cx="371475" cy="1425575"/>
            </a:xfrm>
            <a:custGeom>
              <a:avLst/>
              <a:ah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048665" name="Freeform 52"/>
            <p:cNvSpPr/>
            <p:nvPr/>
          </p:nvSpPr>
          <p:spPr bwMode="auto">
            <a:xfrm>
              <a:off x="1666875" y="5945188"/>
              <a:ext cx="152400" cy="912813"/>
            </a:xfrm>
            <a:custGeom>
              <a:avLst/>
              <a:ah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666" name="Freeform 53"/>
            <p:cNvSpPr>
              <a:spLocks noEditPoints="1"/>
            </p:cNvSpPr>
            <p:nvPr/>
          </p:nvSpPr>
          <p:spPr bwMode="auto">
            <a:xfrm>
              <a:off x="1709738" y="5246688"/>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67" name="Freeform 54"/>
            <p:cNvSpPr>
              <a:spLocks noEditPoints="1"/>
            </p:cNvSpPr>
            <p:nvPr/>
          </p:nvSpPr>
          <p:spPr bwMode="auto">
            <a:xfrm>
              <a:off x="1709738" y="5764213"/>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68" name="Freeform 55"/>
            <p:cNvSpPr/>
            <p:nvPr/>
          </p:nvSpPr>
          <p:spPr bwMode="auto">
            <a:xfrm>
              <a:off x="1766888" y="6330950"/>
              <a:ext cx="419100" cy="527050"/>
            </a:xfrm>
            <a:custGeom>
              <a:avLst/>
              <a:ah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1048669" name="Freeform 56"/>
            <p:cNvSpPr>
              <a:spLocks noEditPoints="1"/>
            </p:cNvSpPr>
            <p:nvPr/>
          </p:nvSpPr>
          <p:spPr bwMode="auto">
            <a:xfrm>
              <a:off x="2147888" y="6221413"/>
              <a:ext cx="157163" cy="147638"/>
            </a:xfrm>
            <a:custGeom>
              <a:avLst/>
              <a:ah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1048670" name="Freeform 57"/>
            <p:cNvSpPr/>
            <p:nvPr/>
          </p:nvSpPr>
          <p:spPr bwMode="auto">
            <a:xfrm>
              <a:off x="504825" y="9525"/>
              <a:ext cx="233363" cy="5103813"/>
            </a:xfrm>
            <a:custGeom>
              <a:avLst/>
              <a:ah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1048671" name="Freeform 58"/>
            <p:cNvSpPr>
              <a:spLocks noEditPoints="1"/>
            </p:cNvSpPr>
            <p:nvPr/>
          </p:nvSpPr>
          <p:spPr bwMode="auto">
            <a:xfrm>
              <a:off x="633413" y="5103813"/>
              <a:ext cx="185738" cy="185738"/>
            </a:xfrm>
            <a:custGeom>
              <a:avLst/>
              <a:ah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104867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dirty="0" lang="en-US"/>
          </a:p>
        </p:txBody>
      </p:sp>
      <p:sp>
        <p:nvSpPr>
          <p:cNvPr id="1048673" name="Subtitle 2"/>
          <p:cNvSpPr>
            <a:spLocks noGrp="1"/>
          </p:cNvSpPr>
          <p:nvPr>
            <p:ph type="subTitle" idx="1"/>
          </p:nvPr>
        </p:nvSpPr>
        <p:spPr>
          <a:xfrm>
            <a:off x="1876424" y="3602038"/>
            <a:ext cx="8791575" cy="1655762"/>
          </a:xfrm>
        </p:spPr>
        <p:txBody>
          <a:bodyPr>
            <a:normAutofit/>
          </a:bodyPr>
          <a:lstStyle>
            <a:lvl1pPr algn="l" indent="0" marL="0">
              <a:buNone/>
              <a:defRPr baseline="0" cap="all" sz="200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674" name="Date Placeholder 3"/>
          <p:cNvSpPr>
            <a:spLocks noGrp="1"/>
          </p:cNvSpPr>
          <p:nvPr>
            <p:ph type="dt" sz="half" idx="10"/>
          </p:nvPr>
        </p:nvSpPr>
        <p:spPr>
          <a:xfrm>
            <a:off x="7077511" y="5410201"/>
            <a:ext cx="2743200" cy="365125"/>
          </a:xfrm>
        </p:spPr>
        <p:txBody>
          <a:bodyPr/>
          <a:p>
            <a:fld id="{48A87A34-81AB-432B-8DAE-1953F412C126}" type="datetimeFigureOut">
              <a:rPr dirty="0" lang="en-US"/>
              <a:t>4/4/2023</a:t>
            </a:fld>
            <a:endParaRPr dirty="0" lang="en-US"/>
          </a:p>
        </p:txBody>
      </p:sp>
      <p:sp>
        <p:nvSpPr>
          <p:cNvPr id="1048675" name="Footer Placeholder 4"/>
          <p:cNvSpPr>
            <a:spLocks noGrp="1"/>
          </p:cNvSpPr>
          <p:nvPr>
            <p:ph type="ftr" sz="quarter" idx="11"/>
          </p:nvPr>
        </p:nvSpPr>
        <p:spPr>
          <a:xfrm>
            <a:off x="1876424" y="5410201"/>
            <a:ext cx="5124886" cy="365125"/>
          </a:xfrm>
        </p:spPr>
        <p:txBody>
          <a:bodyPr/>
          <a:p>
            <a:endParaRPr dirty="0" lang="en-US"/>
          </a:p>
        </p:txBody>
      </p:sp>
      <p:sp>
        <p:nvSpPr>
          <p:cNvPr id="1048676" name="Slide Number Placeholder 5"/>
          <p:cNvSpPr>
            <a:spLocks noGrp="1"/>
          </p:cNvSpPr>
          <p:nvPr>
            <p:ph type="sldNum" sz="quarter" idx="12"/>
          </p:nvPr>
        </p:nvSpPr>
        <p:spPr>
          <a:xfrm>
            <a:off x="9896911" y="5410199"/>
            <a:ext cx="771089" cy="365125"/>
          </a:xfrm>
        </p:spPr>
        <p:txBody>
          <a:bodyPr/>
          <a:p>
            <a:fld id="{6D22F896-40B5-4ADD-8801-0D06FADFA095}" type="slidenum">
              <a:rPr dirty="0" lang="en-US"/>
              <a:t>‹#›</a:t>
            </a:fld>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29" name=""/>
        <p:cNvGrpSpPr/>
        <p:nvPr/>
      </p:nvGrpSpPr>
      <p:grpSpPr>
        <a:xfrm>
          <a:off x="0" y="0"/>
          <a:ext cx="0" cy="0"/>
          <a:chOff x="0" y="0"/>
          <a:chExt cx="0" cy="0"/>
        </a:xfrm>
      </p:grpSpPr>
      <p:sp>
        <p:nvSpPr>
          <p:cNvPr id="1048813"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dirty="0" lang="en-US"/>
          </a:p>
        </p:txBody>
      </p:sp>
      <p:sp>
        <p:nvSpPr>
          <p:cNvPr id="1048814" name="Picture Placeholder 2"/>
          <p:cNvSpPr>
            <a:spLocks noChangeAspect="1" noGrp="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algn="t" blurRad="88900" dir="5400000" dist="38100" rotWithShape="0">
              <a:prstClr val="black">
                <a:alpha val="40000"/>
              </a:prstClr>
            </a:outerShdw>
          </a:effectLst>
        </p:spPr>
        <p:txBody>
          <a:bodyPr anchor="t" bIns="45720" lIns="91440" rIns="91440" rtlCol="0" tIns="45720" vert="horz">
            <a:normAutofit/>
          </a:bodyPr>
          <a:lstStyle>
            <a:lvl1pPr>
              <a:buNone/>
              <a:defRPr sz="3200" lang="en-US"/>
            </a:lvl1pPr>
          </a:lstStyle>
          <a:p>
            <a:pPr indent="0" lvl="0" marL="0">
              <a:buNone/>
            </a:pPr>
            <a:r>
              <a:rPr lang="en-US"/>
              <a:t>Click icon to add picture</a:t>
            </a:r>
            <a:endParaRPr dirty="0" lang="en-US"/>
          </a:p>
        </p:txBody>
      </p:sp>
      <p:sp>
        <p:nvSpPr>
          <p:cNvPr id="1048815" name="Text Placeholder 3"/>
          <p:cNvSpPr>
            <a:spLocks noGrp="1"/>
          </p:cNvSpPr>
          <p:nvPr>
            <p:ph type="body" sz="half" idx="2"/>
          </p:nvPr>
        </p:nvSpPr>
        <p:spPr>
          <a:xfrm>
            <a:off x="1141364" y="5124020"/>
            <a:ext cx="9910859" cy="682472"/>
          </a:xfrm>
        </p:spPr>
        <p:txBody>
          <a:bodyPr>
            <a:normAutofit/>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16" name="Date Placeholder 4"/>
          <p:cNvSpPr>
            <a:spLocks noGrp="1"/>
          </p:cNvSpPr>
          <p:nvPr>
            <p:ph type="dt" sz="half" idx="10"/>
          </p:nvPr>
        </p:nvSpPr>
        <p:spPr/>
        <p:txBody>
          <a:bodyPr/>
          <a:p>
            <a:fld id="{48A87A34-81AB-432B-8DAE-1953F412C126}" type="datetimeFigureOut">
              <a:rPr dirty="0" lang="en-US"/>
              <a:t>4/4/2023</a:t>
            </a:fld>
            <a:endParaRPr dirty="0" lang="en-US"/>
          </a:p>
        </p:txBody>
      </p:sp>
      <p:sp>
        <p:nvSpPr>
          <p:cNvPr id="1048817" name="Footer Placeholder 5"/>
          <p:cNvSpPr>
            <a:spLocks noGrp="1"/>
          </p:cNvSpPr>
          <p:nvPr>
            <p:ph type="ftr" sz="quarter" idx="11"/>
          </p:nvPr>
        </p:nvSpPr>
        <p:spPr/>
        <p:txBody>
          <a:bodyPr/>
          <a:p>
            <a:endParaRPr dirty="0" lang="en-US"/>
          </a:p>
        </p:txBody>
      </p:sp>
      <p:sp>
        <p:nvSpPr>
          <p:cNvPr id="1048818" name="Slide Number Placeholder 6"/>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21" name=""/>
        <p:cNvGrpSpPr/>
        <p:nvPr/>
      </p:nvGrpSpPr>
      <p:grpSpPr>
        <a:xfrm>
          <a:off x="0" y="0"/>
          <a:ext cx="0" cy="0"/>
          <a:chOff x="0" y="0"/>
          <a:chExt cx="0" cy="0"/>
        </a:xfrm>
      </p:grpSpPr>
      <p:sp>
        <p:nvSpPr>
          <p:cNvPr id="1048758"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dirty="0" lang="en-US"/>
          </a:p>
        </p:txBody>
      </p:sp>
      <p:sp>
        <p:nvSpPr>
          <p:cNvPr id="1048759" name="Text Placeholder 3"/>
          <p:cNvSpPr>
            <a:spLocks noGrp="1"/>
          </p:cNvSpPr>
          <p:nvPr>
            <p:ph type="body" sz="half" idx="2"/>
          </p:nvPr>
        </p:nvSpPr>
        <p:spPr>
          <a:xfrm>
            <a:off x="1141410" y="4419599"/>
            <a:ext cx="9904459" cy="1371599"/>
          </a:xfrm>
        </p:spPr>
        <p:txBody>
          <a:bodyPr anchor="ctr">
            <a:normAutofit/>
          </a:bodyPr>
          <a:lstStyle>
            <a:lvl1pPr indent="0" marL="0">
              <a:buNone/>
              <a:defRPr sz="18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60" name="Date Placeholder 4"/>
          <p:cNvSpPr>
            <a:spLocks noGrp="1"/>
          </p:cNvSpPr>
          <p:nvPr>
            <p:ph type="dt" sz="half" idx="10"/>
          </p:nvPr>
        </p:nvSpPr>
        <p:spPr/>
        <p:txBody>
          <a:bodyPr/>
          <a:p>
            <a:fld id="{48A87A34-81AB-432B-8DAE-1953F412C126}" type="datetimeFigureOut">
              <a:rPr dirty="0" lang="en-US"/>
              <a:t>4/4/2023</a:t>
            </a:fld>
            <a:endParaRPr dirty="0" lang="en-US"/>
          </a:p>
        </p:txBody>
      </p:sp>
      <p:sp>
        <p:nvSpPr>
          <p:cNvPr id="1048761" name="Footer Placeholder 5"/>
          <p:cNvSpPr>
            <a:spLocks noGrp="1"/>
          </p:cNvSpPr>
          <p:nvPr>
            <p:ph type="ftr" sz="quarter" idx="11"/>
          </p:nvPr>
        </p:nvSpPr>
        <p:spPr/>
        <p:txBody>
          <a:bodyPr/>
          <a:p>
            <a:endParaRPr dirty="0" lang="en-US"/>
          </a:p>
        </p:txBody>
      </p:sp>
      <p:sp>
        <p:nvSpPr>
          <p:cNvPr id="1048762" name="Slide Number Placeholder 6"/>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27" name=""/>
        <p:cNvGrpSpPr/>
        <p:nvPr/>
      </p:nvGrpSpPr>
      <p:grpSpPr>
        <a:xfrm>
          <a:off x="0" y="0"/>
          <a:ext cx="0" cy="0"/>
          <a:chOff x="0" y="0"/>
          <a:chExt cx="0" cy="0"/>
        </a:xfrm>
      </p:grpSpPr>
      <p:sp>
        <p:nvSpPr>
          <p:cNvPr id="1048800"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dirty="0" lang="en-US"/>
          </a:p>
        </p:txBody>
      </p:sp>
      <p:sp>
        <p:nvSpPr>
          <p:cNvPr id="1048801" name="Text Placeholder 3"/>
          <p:cNvSpPr>
            <a:spLocks noGrp="1"/>
          </p:cNvSpPr>
          <p:nvPr>
            <p:ph type="body" sz="half" idx="13"/>
          </p:nvPr>
        </p:nvSpPr>
        <p:spPr>
          <a:xfrm>
            <a:off x="1720644" y="3365557"/>
            <a:ext cx="8752299" cy="548968"/>
          </a:xfrm>
        </p:spPr>
        <p:txBody>
          <a:bodyPr anchor="t">
            <a:normAutofit/>
          </a:bodyPr>
          <a:lstStyle>
            <a:lvl1pPr indent="0" marL="0">
              <a:buNone/>
              <a:defRPr sz="14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02" name="Text Placeholder 3"/>
          <p:cNvSpPr>
            <a:spLocks noGrp="1"/>
          </p:cNvSpPr>
          <p:nvPr>
            <p:ph type="body" sz="half" idx="2"/>
          </p:nvPr>
        </p:nvSpPr>
        <p:spPr>
          <a:xfrm>
            <a:off x="1141411" y="4309919"/>
            <a:ext cx="9906002" cy="1489496"/>
          </a:xfrm>
        </p:spPr>
        <p:txBody>
          <a:bodyPr anchor="ctr">
            <a:normAutofit/>
          </a:bodyPr>
          <a:lstStyle>
            <a:lvl1pPr indent="0" marL="0">
              <a:buNone/>
              <a:defRPr sz="18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03" name="Date Placeholder 4"/>
          <p:cNvSpPr>
            <a:spLocks noGrp="1"/>
          </p:cNvSpPr>
          <p:nvPr>
            <p:ph type="dt" sz="half" idx="10"/>
          </p:nvPr>
        </p:nvSpPr>
        <p:spPr/>
        <p:txBody>
          <a:bodyPr/>
          <a:p>
            <a:fld id="{48A87A34-81AB-432B-8DAE-1953F412C126}" type="datetimeFigureOut">
              <a:rPr dirty="0" lang="en-US"/>
              <a:t>4/4/2023</a:t>
            </a:fld>
            <a:endParaRPr dirty="0" lang="en-US"/>
          </a:p>
        </p:txBody>
      </p:sp>
      <p:sp>
        <p:nvSpPr>
          <p:cNvPr id="1048804" name="Footer Placeholder 5"/>
          <p:cNvSpPr>
            <a:spLocks noGrp="1"/>
          </p:cNvSpPr>
          <p:nvPr>
            <p:ph type="ftr" sz="quarter" idx="11"/>
          </p:nvPr>
        </p:nvSpPr>
        <p:spPr/>
        <p:txBody>
          <a:bodyPr/>
          <a:p>
            <a:endParaRPr dirty="0" lang="en-US"/>
          </a:p>
        </p:txBody>
      </p:sp>
      <p:sp>
        <p:nvSpPr>
          <p:cNvPr id="1048805" name="Slide Number Placeholder 6"/>
          <p:cNvSpPr>
            <a:spLocks noGrp="1"/>
          </p:cNvSpPr>
          <p:nvPr>
            <p:ph type="sldNum" sz="quarter" idx="12"/>
          </p:nvPr>
        </p:nvSpPr>
        <p:spPr/>
        <p:txBody>
          <a:bodyPr/>
          <a:p>
            <a:fld id="{6D22F896-40B5-4ADD-8801-0D06FADFA095}" type="slidenum">
              <a:rPr dirty="0" lang="en-US"/>
              <a:t>‹#›</a:t>
            </a:fld>
            <a:endParaRPr dirty="0" lang="en-US"/>
          </a:p>
        </p:txBody>
      </p:sp>
      <p:sp>
        <p:nvSpPr>
          <p:cNvPr id="1048806" name="TextBox 59"/>
          <p:cNvSpPr txBox="1"/>
          <p:nvPr/>
        </p:nvSpPr>
        <p:spPr>
          <a:xfrm>
            <a:off x="903512" y="732394"/>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
        <p:nvSpPr>
          <p:cNvPr id="1048807" name="TextBox 60"/>
          <p:cNvSpPr txBox="1"/>
          <p:nvPr/>
        </p:nvSpPr>
        <p:spPr>
          <a:xfrm>
            <a:off x="10537370" y="2764972"/>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20" name=""/>
        <p:cNvGrpSpPr/>
        <p:nvPr/>
      </p:nvGrpSpPr>
      <p:grpSpPr>
        <a:xfrm>
          <a:off x="0" y="0"/>
          <a:ext cx="0" cy="0"/>
          <a:chOff x="0" y="0"/>
          <a:chExt cx="0" cy="0"/>
        </a:xfrm>
      </p:grpSpPr>
      <p:sp>
        <p:nvSpPr>
          <p:cNvPr id="1048753"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dirty="0" lang="en-US"/>
          </a:p>
        </p:txBody>
      </p:sp>
      <p:sp>
        <p:nvSpPr>
          <p:cNvPr id="1048754" name="Text Placeholder 3"/>
          <p:cNvSpPr>
            <a:spLocks noGrp="1"/>
          </p:cNvSpPr>
          <p:nvPr>
            <p:ph type="body" sz="half" idx="2"/>
          </p:nvPr>
        </p:nvSpPr>
        <p:spPr>
          <a:xfrm>
            <a:off x="1141364" y="4657655"/>
            <a:ext cx="9904505" cy="1140644"/>
          </a:xfrm>
        </p:spPr>
        <p:txBody>
          <a:bodyPr anchor="t">
            <a:normAutofit/>
          </a:bodyPr>
          <a:lstStyle>
            <a:lvl1pPr indent="0" marL="0">
              <a:buNone/>
              <a:defRPr sz="18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55" name="Date Placeholder 4"/>
          <p:cNvSpPr>
            <a:spLocks noGrp="1"/>
          </p:cNvSpPr>
          <p:nvPr>
            <p:ph type="dt" sz="half" idx="10"/>
          </p:nvPr>
        </p:nvSpPr>
        <p:spPr/>
        <p:txBody>
          <a:bodyPr/>
          <a:p>
            <a:fld id="{48A87A34-81AB-432B-8DAE-1953F412C126}" type="datetimeFigureOut">
              <a:rPr dirty="0" lang="en-US"/>
              <a:t>4/4/2023</a:t>
            </a:fld>
            <a:endParaRPr dirty="0" lang="en-US"/>
          </a:p>
        </p:txBody>
      </p:sp>
      <p:sp>
        <p:nvSpPr>
          <p:cNvPr id="1048756" name="Footer Placeholder 5"/>
          <p:cNvSpPr>
            <a:spLocks noGrp="1"/>
          </p:cNvSpPr>
          <p:nvPr>
            <p:ph type="ftr" sz="quarter" idx="11"/>
          </p:nvPr>
        </p:nvSpPr>
        <p:spPr/>
        <p:txBody>
          <a:bodyPr/>
          <a:p>
            <a:endParaRPr dirty="0" lang="en-US"/>
          </a:p>
        </p:txBody>
      </p:sp>
      <p:sp>
        <p:nvSpPr>
          <p:cNvPr id="1048757" name="Slide Number Placeholder 6"/>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31" name=""/>
        <p:cNvGrpSpPr/>
        <p:nvPr/>
      </p:nvGrpSpPr>
      <p:grpSpPr>
        <a:xfrm>
          <a:off x="0" y="0"/>
          <a:ext cx="0" cy="0"/>
          <a:chOff x="0" y="0"/>
          <a:chExt cx="0" cy="0"/>
        </a:xfrm>
      </p:grpSpPr>
      <p:sp>
        <p:nvSpPr>
          <p:cNvPr id="1048825" name="Title 1"/>
          <p:cNvSpPr>
            <a:spLocks noGrp="1"/>
          </p:cNvSpPr>
          <p:nvPr>
            <p:ph type="title"/>
          </p:nvPr>
        </p:nvSpPr>
        <p:spPr>
          <a:xfrm>
            <a:off x="1141413" y="609600"/>
            <a:ext cx="9905998" cy="1905000"/>
          </a:xfrm>
        </p:spPr>
        <p:txBody>
          <a:bodyPr/>
          <a:p>
            <a:r>
              <a:rPr lang="en-US"/>
              <a:t>Click to edit Master title style</a:t>
            </a:r>
            <a:endParaRPr dirty="0" lang="en-US"/>
          </a:p>
        </p:txBody>
      </p:sp>
      <p:sp>
        <p:nvSpPr>
          <p:cNvPr id="1048826" name="Text Placeholder 2"/>
          <p:cNvSpPr>
            <a:spLocks noGrp="1"/>
          </p:cNvSpPr>
          <p:nvPr>
            <p:ph type="body" idx="1"/>
          </p:nvPr>
        </p:nvSpPr>
        <p:spPr>
          <a:xfrm>
            <a:off x="1141410" y="2674463"/>
            <a:ext cx="3196899" cy="685800"/>
          </a:xfrm>
        </p:spPr>
        <p:txBody>
          <a:bodyPr anchor="b">
            <a:noAutofit/>
          </a:bodyPr>
          <a:lstStyle>
            <a:lvl1pPr indent="0" marL="0">
              <a:lnSpc>
                <a:spcPct val="90000"/>
              </a:lnSpc>
              <a:buNone/>
              <a:defRPr baseline="0" b="0" cap="all"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27" name="Text Placeholder 3"/>
          <p:cNvSpPr>
            <a:spLocks noGrp="1"/>
          </p:cNvSpPr>
          <p:nvPr>
            <p:ph type="body" sz="half" idx="15"/>
          </p:nvPr>
        </p:nvSpPr>
        <p:spPr>
          <a:xfrm>
            <a:off x="1127918" y="3360263"/>
            <a:ext cx="3208735" cy="2430936"/>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28" name="Text Placeholder 4"/>
          <p:cNvSpPr>
            <a:spLocks noGrp="1"/>
          </p:cNvSpPr>
          <p:nvPr>
            <p:ph type="body" sz="quarter" idx="3"/>
          </p:nvPr>
        </p:nvSpPr>
        <p:spPr>
          <a:xfrm>
            <a:off x="4514766" y="2677635"/>
            <a:ext cx="3184385" cy="685800"/>
          </a:xfrm>
        </p:spPr>
        <p:txBody>
          <a:bodyPr anchor="b">
            <a:noAutofit/>
          </a:bodyPr>
          <a:lstStyle>
            <a:lvl1pPr indent="0" marL="0">
              <a:lnSpc>
                <a:spcPct val="90000"/>
              </a:lnSpc>
              <a:buNone/>
              <a:defRPr baseline="0" b="0" cap="all"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29" name="Text Placeholder 3"/>
          <p:cNvSpPr>
            <a:spLocks noGrp="1"/>
          </p:cNvSpPr>
          <p:nvPr>
            <p:ph type="body" sz="half" idx="16"/>
          </p:nvPr>
        </p:nvSpPr>
        <p:spPr>
          <a:xfrm>
            <a:off x="4504213" y="3363435"/>
            <a:ext cx="3195830" cy="2430936"/>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30" name="Text Placeholder 4"/>
          <p:cNvSpPr>
            <a:spLocks noGrp="1"/>
          </p:cNvSpPr>
          <p:nvPr>
            <p:ph type="body" sz="quarter" idx="13"/>
          </p:nvPr>
        </p:nvSpPr>
        <p:spPr>
          <a:xfrm>
            <a:off x="7852442" y="2674463"/>
            <a:ext cx="3194968" cy="685800"/>
          </a:xfrm>
        </p:spPr>
        <p:txBody>
          <a:bodyPr anchor="b">
            <a:noAutofit/>
          </a:bodyPr>
          <a:lstStyle>
            <a:lvl1pPr indent="0" marL="0">
              <a:lnSpc>
                <a:spcPct val="90000"/>
              </a:lnSpc>
              <a:buNone/>
              <a:defRPr baseline="0" b="0" cap="all"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31" name="Text Placeholder 3"/>
          <p:cNvSpPr>
            <a:spLocks noGrp="1"/>
          </p:cNvSpPr>
          <p:nvPr>
            <p:ph type="body" sz="half" idx="17"/>
          </p:nvPr>
        </p:nvSpPr>
        <p:spPr>
          <a:xfrm>
            <a:off x="7852442" y="3360263"/>
            <a:ext cx="3194968" cy="2430936"/>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32" name="Date Placeholder 2"/>
          <p:cNvSpPr>
            <a:spLocks noGrp="1"/>
          </p:cNvSpPr>
          <p:nvPr>
            <p:ph type="dt" sz="half" idx="10"/>
          </p:nvPr>
        </p:nvSpPr>
        <p:spPr/>
        <p:txBody>
          <a:bodyPr/>
          <a:p>
            <a:fld id="{48A87A34-81AB-432B-8DAE-1953F412C126}" type="datetimeFigureOut">
              <a:rPr dirty="0" lang="en-US"/>
              <a:t>4/4/2023</a:t>
            </a:fld>
            <a:endParaRPr dirty="0" lang="en-US"/>
          </a:p>
        </p:txBody>
      </p:sp>
      <p:sp>
        <p:nvSpPr>
          <p:cNvPr id="1048833" name="Footer Placeholder 3"/>
          <p:cNvSpPr>
            <a:spLocks noGrp="1"/>
          </p:cNvSpPr>
          <p:nvPr>
            <p:ph type="ftr" sz="quarter" idx="11"/>
          </p:nvPr>
        </p:nvSpPr>
        <p:spPr/>
        <p:txBody>
          <a:bodyPr/>
          <a:p>
            <a:endParaRPr dirty="0" lang="en-US"/>
          </a:p>
        </p:txBody>
      </p:sp>
      <p:sp>
        <p:nvSpPr>
          <p:cNvPr id="1048834" name="Slide Number Placeholder 4"/>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23" name=""/>
        <p:cNvGrpSpPr/>
        <p:nvPr/>
      </p:nvGrpSpPr>
      <p:grpSpPr>
        <a:xfrm>
          <a:off x="0" y="0"/>
          <a:ext cx="0" cy="0"/>
          <a:chOff x="0" y="0"/>
          <a:chExt cx="0" cy="0"/>
        </a:xfrm>
      </p:grpSpPr>
      <p:sp>
        <p:nvSpPr>
          <p:cNvPr id="1048769" name="Title 1"/>
          <p:cNvSpPr>
            <a:spLocks noGrp="1"/>
          </p:cNvSpPr>
          <p:nvPr>
            <p:ph type="title"/>
          </p:nvPr>
        </p:nvSpPr>
        <p:spPr>
          <a:xfrm>
            <a:off x="1141411" y="609600"/>
            <a:ext cx="9905999" cy="1905000"/>
          </a:xfrm>
        </p:spPr>
        <p:txBody>
          <a:bodyPr/>
          <a:p>
            <a:r>
              <a:rPr lang="en-US"/>
              <a:t>Click to edit Master title style</a:t>
            </a:r>
            <a:endParaRPr dirty="0" lang="en-US"/>
          </a:p>
        </p:txBody>
      </p:sp>
      <p:sp>
        <p:nvSpPr>
          <p:cNvPr id="1048770" name="Text Placeholder 2"/>
          <p:cNvSpPr>
            <a:spLocks noGrp="1"/>
          </p:cNvSpPr>
          <p:nvPr>
            <p:ph type="body" idx="1"/>
          </p:nvPr>
        </p:nvSpPr>
        <p:spPr>
          <a:xfrm>
            <a:off x="1141413" y="4404596"/>
            <a:ext cx="3195240" cy="576262"/>
          </a:xfrm>
        </p:spPr>
        <p:txBody>
          <a:bodyPr anchor="b">
            <a:noAutofit/>
          </a:bodyPr>
          <a:lstStyle>
            <a:lvl1pPr indent="0" marL="0">
              <a:lnSpc>
                <a:spcPct val="90000"/>
              </a:lnSpc>
              <a:buNone/>
              <a:defRPr baseline="0" b="0" cap="all" sz="20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71" name="Picture Placeholder 2"/>
          <p:cNvSpPr>
            <a:spLocks noChangeAspect="1" noGrp="1"/>
          </p:cNvSpPr>
          <p:nvPr>
            <p:ph type="pic" idx="15"/>
          </p:nvPr>
        </p:nvSpPr>
        <p:spPr>
          <a:xfrm>
            <a:off x="1141413" y="2666998"/>
            <a:ext cx="3195240" cy="1524000"/>
          </a:xfrm>
          <a:prstGeom prst="round2DiagRect"/>
          <a:ln w="19050" cap="sq">
            <a:solidFill>
              <a:schemeClr val="tx2">
                <a:lumMod val="60000"/>
                <a:lumOff val="40000"/>
                <a:alpha val="60000"/>
              </a:schemeClr>
            </a:solidFill>
            <a:miter lim="800000"/>
          </a:ln>
          <a:effectLst>
            <a:outerShdw algn="t" blurRad="88900" dir="5400000" dist="38100" rotWithShape="0">
              <a:prstClr val="black">
                <a:alpha val="40000"/>
              </a:prstClr>
            </a:outerShdw>
          </a:effectLst>
        </p:spPr>
        <p:txBody>
          <a:bodyPr anchor="t" bIns="45720" lIns="91440" rIns="91440" rtlCol="0" tIns="45720" vert="horz">
            <a:normAutofit/>
          </a:bodyPr>
          <a:lstStyle>
            <a:lvl1pPr>
              <a:buNone/>
              <a:defRPr dirty="0" sz="2000" lang="en-US"/>
            </a:lvl1pPr>
          </a:lstStyle>
          <a:p>
            <a:pPr indent="0" lvl="0" marL="0">
              <a:buNone/>
            </a:pPr>
            <a:r>
              <a:rPr lang="en-US"/>
              <a:t>Click icon to add picture</a:t>
            </a:r>
            <a:endParaRPr dirty="0" lang="en-US"/>
          </a:p>
        </p:txBody>
      </p:sp>
      <p:sp>
        <p:nvSpPr>
          <p:cNvPr id="1048772" name="Text Placeholder 3"/>
          <p:cNvSpPr>
            <a:spLocks noGrp="1"/>
          </p:cNvSpPr>
          <p:nvPr>
            <p:ph type="body" sz="half" idx="18"/>
          </p:nvPr>
        </p:nvSpPr>
        <p:spPr>
          <a:xfrm>
            <a:off x="1141413" y="4980858"/>
            <a:ext cx="3195240" cy="81784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73" name="Text Placeholder 4"/>
          <p:cNvSpPr>
            <a:spLocks noGrp="1"/>
          </p:cNvSpPr>
          <p:nvPr>
            <p:ph type="body" sz="quarter" idx="3"/>
          </p:nvPr>
        </p:nvSpPr>
        <p:spPr>
          <a:xfrm>
            <a:off x="4489053" y="4404596"/>
            <a:ext cx="3200400" cy="576262"/>
          </a:xfrm>
        </p:spPr>
        <p:txBody>
          <a:bodyPr anchor="b">
            <a:noAutofit/>
          </a:bodyPr>
          <a:lstStyle>
            <a:lvl1pPr indent="0" marL="0">
              <a:lnSpc>
                <a:spcPct val="90000"/>
              </a:lnSpc>
              <a:buNone/>
              <a:defRPr baseline="0" b="0" cap="all" sz="20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74" name="Picture Placeholder 2"/>
          <p:cNvSpPr>
            <a:spLocks noChangeAspect="1" noGrp="1"/>
          </p:cNvSpPr>
          <p:nvPr>
            <p:ph type="pic" idx="21"/>
          </p:nvPr>
        </p:nvSpPr>
        <p:spPr>
          <a:xfrm>
            <a:off x="4489053" y="2666998"/>
            <a:ext cx="3198940" cy="1524000"/>
          </a:xfrm>
          <a:prstGeom prst="round2DiagRect"/>
          <a:ln w="19050" cap="sq">
            <a:solidFill>
              <a:schemeClr val="tx2">
                <a:lumMod val="60000"/>
                <a:lumOff val="40000"/>
                <a:alpha val="60000"/>
              </a:schemeClr>
            </a:solidFill>
            <a:miter lim="800000"/>
          </a:ln>
          <a:effectLst>
            <a:outerShdw algn="t" blurRad="88900" dir="5400000" dist="38100" rotWithShape="0">
              <a:prstClr val="black">
                <a:alpha val="40000"/>
              </a:prstClr>
            </a:outerShdw>
          </a:effectLst>
        </p:spPr>
        <p:txBody>
          <a:bodyPr anchor="t" bIns="45720" lIns="91440" rIns="91440" rtlCol="0" tIns="45720" vert="horz">
            <a:normAutofit/>
          </a:bodyPr>
          <a:lstStyle>
            <a:lvl1pPr>
              <a:buNone/>
              <a:defRPr dirty="0" sz="2000" lang="en-US"/>
            </a:lvl1pPr>
          </a:lstStyle>
          <a:p>
            <a:pPr indent="0" lvl="0" marL="0">
              <a:buNone/>
            </a:pPr>
            <a:r>
              <a:rPr lang="en-US"/>
              <a:t>Click icon to add picture</a:t>
            </a:r>
            <a:endParaRPr dirty="0" lang="en-US"/>
          </a:p>
        </p:txBody>
      </p:sp>
      <p:sp>
        <p:nvSpPr>
          <p:cNvPr id="1048775" name="Text Placeholder 3"/>
          <p:cNvSpPr>
            <a:spLocks noGrp="1"/>
          </p:cNvSpPr>
          <p:nvPr>
            <p:ph type="body" sz="half" idx="19"/>
          </p:nvPr>
        </p:nvSpPr>
        <p:spPr>
          <a:xfrm>
            <a:off x="4487593" y="4980857"/>
            <a:ext cx="3200400" cy="81034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76" name="Text Placeholder 4"/>
          <p:cNvSpPr>
            <a:spLocks noGrp="1"/>
          </p:cNvSpPr>
          <p:nvPr>
            <p:ph type="body" sz="quarter" idx="13"/>
          </p:nvPr>
        </p:nvSpPr>
        <p:spPr>
          <a:xfrm>
            <a:off x="7852567" y="4404595"/>
            <a:ext cx="3190741" cy="576262"/>
          </a:xfrm>
        </p:spPr>
        <p:txBody>
          <a:bodyPr anchor="b">
            <a:noAutofit/>
          </a:bodyPr>
          <a:lstStyle>
            <a:lvl1pPr indent="0" marL="0">
              <a:lnSpc>
                <a:spcPct val="90000"/>
              </a:lnSpc>
              <a:buNone/>
              <a:defRPr baseline="0" b="0" cap="all" sz="20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77" name="Picture Placeholder 2"/>
          <p:cNvSpPr>
            <a:spLocks noChangeAspect="1" noGrp="1"/>
          </p:cNvSpPr>
          <p:nvPr>
            <p:ph type="pic" idx="22"/>
          </p:nvPr>
        </p:nvSpPr>
        <p:spPr>
          <a:xfrm>
            <a:off x="7852442" y="2666998"/>
            <a:ext cx="3194969" cy="1524000"/>
          </a:xfrm>
          <a:prstGeom prst="round2DiagRect"/>
          <a:ln w="19050" cap="sq">
            <a:solidFill>
              <a:schemeClr val="tx2">
                <a:lumMod val="60000"/>
                <a:lumOff val="40000"/>
                <a:alpha val="60000"/>
              </a:schemeClr>
            </a:solidFill>
            <a:miter lim="800000"/>
          </a:ln>
          <a:effectLst>
            <a:outerShdw algn="t" blurRad="88900" dir="5400000" dist="38100" rotWithShape="0">
              <a:prstClr val="black">
                <a:alpha val="40000"/>
              </a:prstClr>
            </a:outerShdw>
          </a:effectLst>
        </p:spPr>
        <p:txBody>
          <a:bodyPr anchor="t" bIns="45720" lIns="91440" rIns="91440" rtlCol="0" tIns="45720" vert="horz">
            <a:normAutofit/>
          </a:bodyPr>
          <a:lstStyle>
            <a:lvl1pPr>
              <a:buNone/>
              <a:defRPr dirty="0" sz="2000" lang="en-US"/>
            </a:lvl1pPr>
          </a:lstStyle>
          <a:p>
            <a:pPr indent="0" lvl="0" marL="0">
              <a:buNone/>
            </a:pPr>
            <a:r>
              <a:rPr lang="en-US"/>
              <a:t>Click icon to add picture</a:t>
            </a:r>
            <a:endParaRPr dirty="0" lang="en-US"/>
          </a:p>
        </p:txBody>
      </p:sp>
      <p:sp>
        <p:nvSpPr>
          <p:cNvPr id="1048778" name="Text Placeholder 3"/>
          <p:cNvSpPr>
            <a:spLocks noGrp="1"/>
          </p:cNvSpPr>
          <p:nvPr>
            <p:ph type="body" sz="half" idx="20"/>
          </p:nvPr>
        </p:nvSpPr>
        <p:spPr>
          <a:xfrm>
            <a:off x="7852442" y="4980854"/>
            <a:ext cx="3194968" cy="810345"/>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79" name="Date Placeholder 2"/>
          <p:cNvSpPr>
            <a:spLocks noGrp="1"/>
          </p:cNvSpPr>
          <p:nvPr>
            <p:ph type="dt" sz="half" idx="10"/>
          </p:nvPr>
        </p:nvSpPr>
        <p:spPr/>
        <p:txBody>
          <a:bodyPr/>
          <a:p>
            <a:fld id="{48A87A34-81AB-432B-8DAE-1953F412C126}" type="datetimeFigureOut">
              <a:rPr dirty="0" lang="en-US"/>
              <a:t>4/4/2023</a:t>
            </a:fld>
            <a:endParaRPr dirty="0" lang="en-US"/>
          </a:p>
        </p:txBody>
      </p:sp>
      <p:sp>
        <p:nvSpPr>
          <p:cNvPr id="1048780" name="Footer Placeholder 3"/>
          <p:cNvSpPr>
            <a:spLocks noGrp="1"/>
          </p:cNvSpPr>
          <p:nvPr>
            <p:ph type="ftr" sz="quarter" idx="11"/>
          </p:nvPr>
        </p:nvSpPr>
        <p:spPr/>
        <p:txBody>
          <a:bodyPr/>
          <a:p>
            <a:endParaRPr dirty="0" lang="en-US"/>
          </a:p>
        </p:txBody>
      </p:sp>
      <p:sp>
        <p:nvSpPr>
          <p:cNvPr id="1048781" name="Slide Number Placeholder 4"/>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33" name=""/>
        <p:cNvGrpSpPr/>
        <p:nvPr/>
      </p:nvGrpSpPr>
      <p:grpSpPr>
        <a:xfrm>
          <a:off x="0" y="0"/>
          <a:ext cx="0" cy="0"/>
          <a:chOff x="0" y="0"/>
          <a:chExt cx="0" cy="0"/>
        </a:xfrm>
      </p:grpSpPr>
      <p:sp>
        <p:nvSpPr>
          <p:cNvPr id="1048841" name="Title 1"/>
          <p:cNvSpPr>
            <a:spLocks noGrp="1"/>
          </p:cNvSpPr>
          <p:nvPr>
            <p:ph type="title"/>
          </p:nvPr>
        </p:nvSpPr>
        <p:spPr/>
        <p:txBody>
          <a:bodyPr/>
          <a:p>
            <a:r>
              <a:rPr lang="en-US"/>
              <a:t>Click to edit Master title style</a:t>
            </a:r>
            <a:endParaRPr dirty="0" lang="en-US"/>
          </a:p>
        </p:txBody>
      </p:sp>
      <p:sp>
        <p:nvSpPr>
          <p:cNvPr id="1048842" name="Vertical Text Placeholder 2"/>
          <p:cNvSpPr>
            <a:spLocks noGrp="1"/>
          </p:cNvSpPr>
          <p:nvPr>
            <p:ph type="body" orient="vert" idx="1"/>
          </p:nvPr>
        </p:nvSpPr>
        <p:spPr/>
        <p:txBody>
          <a:bodyPr anchor="t"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43" name="Date Placeholder 3"/>
          <p:cNvSpPr>
            <a:spLocks noGrp="1"/>
          </p:cNvSpPr>
          <p:nvPr>
            <p:ph type="dt" sz="half" idx="10"/>
          </p:nvPr>
        </p:nvSpPr>
        <p:spPr/>
        <p:txBody>
          <a:bodyPr/>
          <a:p>
            <a:fld id="{48A87A34-81AB-432B-8DAE-1953F412C126}" type="datetimeFigureOut">
              <a:rPr dirty="0" lang="en-US"/>
              <a:t>4/4/2023</a:t>
            </a:fld>
            <a:endParaRPr dirty="0" lang="en-US"/>
          </a:p>
        </p:txBody>
      </p:sp>
      <p:sp>
        <p:nvSpPr>
          <p:cNvPr id="1048844" name="Footer Placeholder 4"/>
          <p:cNvSpPr>
            <a:spLocks noGrp="1"/>
          </p:cNvSpPr>
          <p:nvPr>
            <p:ph type="ftr" sz="quarter" idx="11"/>
          </p:nvPr>
        </p:nvSpPr>
        <p:spPr/>
        <p:txBody>
          <a:bodyPr/>
          <a:p>
            <a:endParaRPr dirty="0" lang="en-US"/>
          </a:p>
        </p:txBody>
      </p:sp>
      <p:sp>
        <p:nvSpPr>
          <p:cNvPr id="1048845" name="Slide Number Placeholder 5"/>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26" name=""/>
        <p:cNvGrpSpPr/>
        <p:nvPr/>
      </p:nvGrpSpPr>
      <p:grpSpPr>
        <a:xfrm>
          <a:off x="0" y="0"/>
          <a:ext cx="0" cy="0"/>
          <a:chOff x="0" y="0"/>
          <a:chExt cx="0" cy="0"/>
        </a:xfrm>
      </p:grpSpPr>
      <p:sp>
        <p:nvSpPr>
          <p:cNvPr id="1048795" name="Vertical Title 1"/>
          <p:cNvSpPr>
            <a:spLocks noGrp="1"/>
          </p:cNvSpPr>
          <p:nvPr>
            <p:ph type="title" orient="vert"/>
          </p:nvPr>
        </p:nvSpPr>
        <p:spPr>
          <a:xfrm>
            <a:off x="9042400" y="609599"/>
            <a:ext cx="2005011" cy="5181601"/>
          </a:xfrm>
        </p:spPr>
        <p:txBody>
          <a:bodyPr vert="eaVert"/>
          <a:p>
            <a:r>
              <a:rPr lang="en-US"/>
              <a:t>Click to edit Master title style</a:t>
            </a:r>
            <a:endParaRPr dirty="0" lang="en-US"/>
          </a:p>
        </p:txBody>
      </p:sp>
      <p:sp>
        <p:nvSpPr>
          <p:cNvPr id="1048796" name="Vertical Text Placeholder 2"/>
          <p:cNvSpPr>
            <a:spLocks noGrp="1"/>
          </p:cNvSpPr>
          <p:nvPr>
            <p:ph type="body" orient="vert" idx="1"/>
          </p:nvPr>
        </p:nvSpPr>
        <p:spPr>
          <a:xfrm>
            <a:off x="1141410" y="609599"/>
            <a:ext cx="7748590" cy="5181601"/>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97" name="Date Placeholder 3"/>
          <p:cNvSpPr>
            <a:spLocks noGrp="1"/>
          </p:cNvSpPr>
          <p:nvPr>
            <p:ph type="dt" sz="half" idx="10"/>
          </p:nvPr>
        </p:nvSpPr>
        <p:spPr/>
        <p:txBody>
          <a:bodyPr/>
          <a:p>
            <a:fld id="{48A87A34-81AB-432B-8DAE-1953F412C126}" type="datetimeFigureOut">
              <a:rPr dirty="0" lang="en-US"/>
              <a:t>4/4/2023</a:t>
            </a:fld>
            <a:endParaRPr dirty="0" lang="en-US"/>
          </a:p>
        </p:txBody>
      </p:sp>
      <p:sp>
        <p:nvSpPr>
          <p:cNvPr id="1048798" name="Footer Placeholder 4"/>
          <p:cNvSpPr>
            <a:spLocks noGrp="1"/>
          </p:cNvSpPr>
          <p:nvPr>
            <p:ph type="ftr" sz="quarter" idx="11"/>
          </p:nvPr>
        </p:nvSpPr>
        <p:spPr/>
        <p:txBody>
          <a:bodyPr/>
          <a:p>
            <a:endParaRPr dirty="0" lang="en-US"/>
          </a:p>
        </p:txBody>
      </p:sp>
      <p:sp>
        <p:nvSpPr>
          <p:cNvPr id="1048799" name="Slide Number Placeholder 5"/>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28" name=""/>
        <p:cNvGrpSpPr/>
        <p:nvPr/>
      </p:nvGrpSpPr>
      <p:grpSpPr>
        <a:xfrm>
          <a:off x="0" y="0"/>
          <a:ext cx="0" cy="0"/>
          <a:chOff x="0" y="0"/>
          <a:chExt cx="0" cy="0"/>
        </a:xfrm>
      </p:grpSpPr>
      <p:sp>
        <p:nvSpPr>
          <p:cNvPr id="1048808" name="Title 1"/>
          <p:cNvSpPr>
            <a:spLocks noGrp="1"/>
          </p:cNvSpPr>
          <p:nvPr>
            <p:ph type="title"/>
          </p:nvPr>
        </p:nvSpPr>
        <p:spPr/>
        <p:txBody>
          <a:bodyPr/>
          <a:p>
            <a:r>
              <a:rPr lang="en-US"/>
              <a:t>Click to edit Master title style</a:t>
            </a:r>
            <a:endParaRPr dirty="0" lang="en-US"/>
          </a:p>
        </p:txBody>
      </p:sp>
      <p:sp>
        <p:nvSpPr>
          <p:cNvPr id="1048809"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10" name="Date Placeholder 3"/>
          <p:cNvSpPr>
            <a:spLocks noGrp="1"/>
          </p:cNvSpPr>
          <p:nvPr>
            <p:ph type="dt" sz="half" idx="10"/>
          </p:nvPr>
        </p:nvSpPr>
        <p:spPr/>
        <p:txBody>
          <a:bodyPr/>
          <a:p>
            <a:fld id="{48A87A34-81AB-432B-8DAE-1953F412C126}" type="datetimeFigureOut">
              <a:rPr dirty="0" lang="en-US"/>
              <a:t>4/4/2023</a:t>
            </a:fld>
            <a:endParaRPr dirty="0" lang="en-US"/>
          </a:p>
        </p:txBody>
      </p:sp>
      <p:sp>
        <p:nvSpPr>
          <p:cNvPr id="1048811" name="Footer Placeholder 4"/>
          <p:cNvSpPr>
            <a:spLocks noGrp="1"/>
          </p:cNvSpPr>
          <p:nvPr>
            <p:ph type="ftr" sz="quarter" idx="11"/>
          </p:nvPr>
        </p:nvSpPr>
        <p:spPr/>
        <p:txBody>
          <a:bodyPr/>
          <a:p>
            <a:endParaRPr dirty="0" lang="en-US"/>
          </a:p>
        </p:txBody>
      </p:sp>
      <p:sp>
        <p:nvSpPr>
          <p:cNvPr id="1048812" name="Slide Number Placeholder 5"/>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24" name=""/>
        <p:cNvGrpSpPr/>
        <p:nvPr/>
      </p:nvGrpSpPr>
      <p:grpSpPr>
        <a:xfrm>
          <a:off x="0" y="0"/>
          <a:ext cx="0" cy="0"/>
          <a:chOff x="0" y="0"/>
          <a:chExt cx="0" cy="0"/>
        </a:xfrm>
      </p:grpSpPr>
      <p:sp>
        <p:nvSpPr>
          <p:cNvPr id="104878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dirty="0" lang="en-US"/>
          </a:p>
        </p:txBody>
      </p:sp>
      <p:sp>
        <p:nvSpPr>
          <p:cNvPr id="1048783" name="Text Placeholder 2"/>
          <p:cNvSpPr>
            <a:spLocks noGrp="1"/>
          </p:cNvSpPr>
          <p:nvPr>
            <p:ph type="body" idx="1"/>
          </p:nvPr>
        </p:nvSpPr>
        <p:spPr>
          <a:xfrm>
            <a:off x="1141411" y="4424362"/>
            <a:ext cx="9906000" cy="1374776"/>
          </a:xfrm>
        </p:spPr>
        <p:txBody>
          <a:bodyPr>
            <a:normAutofit/>
          </a:bodyPr>
          <a:lstStyle>
            <a:lvl1pPr indent="0" marL="0">
              <a:buNone/>
              <a:defRPr baseline="0" cap="all" sz="1800">
                <a:solidFill>
                  <a:schemeClr val="tx1">
                    <a:tint val="75000"/>
                  </a:schemeClr>
                </a:solidFill>
              </a:defRPr>
            </a:lvl1pPr>
            <a:lvl2pPr indent="0" marL="457200">
              <a:buNone/>
              <a:defRPr sz="18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784" name="Date Placeholder 3"/>
          <p:cNvSpPr>
            <a:spLocks noGrp="1"/>
          </p:cNvSpPr>
          <p:nvPr>
            <p:ph type="dt" sz="half" idx="10"/>
          </p:nvPr>
        </p:nvSpPr>
        <p:spPr/>
        <p:txBody>
          <a:bodyPr/>
          <a:p>
            <a:fld id="{48A87A34-81AB-432B-8DAE-1953F412C126}" type="datetimeFigureOut">
              <a:rPr dirty="0" lang="en-US"/>
              <a:t>4/4/2023</a:t>
            </a:fld>
            <a:endParaRPr dirty="0" lang="en-US"/>
          </a:p>
        </p:txBody>
      </p:sp>
      <p:sp>
        <p:nvSpPr>
          <p:cNvPr id="1048785" name="Footer Placeholder 4"/>
          <p:cNvSpPr>
            <a:spLocks noGrp="1"/>
          </p:cNvSpPr>
          <p:nvPr>
            <p:ph type="ftr" sz="quarter" idx="11"/>
          </p:nvPr>
        </p:nvSpPr>
        <p:spPr/>
        <p:txBody>
          <a:bodyPr/>
          <a:p>
            <a:endParaRPr dirty="0" lang="en-US"/>
          </a:p>
        </p:txBody>
      </p:sp>
      <p:sp>
        <p:nvSpPr>
          <p:cNvPr id="1048786" name="Slide Number Placeholder 5"/>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30" name=""/>
        <p:cNvGrpSpPr/>
        <p:nvPr/>
      </p:nvGrpSpPr>
      <p:grpSpPr>
        <a:xfrm>
          <a:off x="0" y="0"/>
          <a:ext cx="0" cy="0"/>
          <a:chOff x="0" y="0"/>
          <a:chExt cx="0" cy="0"/>
        </a:xfrm>
      </p:grpSpPr>
      <p:sp>
        <p:nvSpPr>
          <p:cNvPr id="1048819" name="Title 1"/>
          <p:cNvSpPr>
            <a:spLocks noGrp="1"/>
          </p:cNvSpPr>
          <p:nvPr>
            <p:ph type="title"/>
          </p:nvPr>
        </p:nvSpPr>
        <p:spPr/>
        <p:txBody>
          <a:bodyPr/>
          <a:p>
            <a:r>
              <a:rPr lang="en-US"/>
              <a:t>Click to edit Master title style</a:t>
            </a:r>
            <a:endParaRPr dirty="0" lang="en-US"/>
          </a:p>
        </p:txBody>
      </p:sp>
      <p:sp>
        <p:nvSpPr>
          <p:cNvPr id="1048820" name="Content Placeholder 2"/>
          <p:cNvSpPr>
            <a:spLocks noGrp="1"/>
          </p:cNvSpPr>
          <p:nvPr>
            <p:ph sz="half" idx="1"/>
          </p:nvPr>
        </p:nvSpPr>
        <p:spPr>
          <a:xfrm>
            <a:off x="1141410" y="2249486"/>
            <a:ext cx="4878389" cy="3541714"/>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21" name="Content Placeholder 3"/>
          <p:cNvSpPr>
            <a:spLocks noGrp="1"/>
          </p:cNvSpPr>
          <p:nvPr>
            <p:ph sz="half" idx="2"/>
          </p:nvPr>
        </p:nvSpPr>
        <p:spPr>
          <a:xfrm>
            <a:off x="6172200" y="2249486"/>
            <a:ext cx="4875211" cy="3541714"/>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22" name="Date Placeholder 4"/>
          <p:cNvSpPr>
            <a:spLocks noGrp="1"/>
          </p:cNvSpPr>
          <p:nvPr>
            <p:ph type="dt" sz="half" idx="10"/>
          </p:nvPr>
        </p:nvSpPr>
        <p:spPr/>
        <p:txBody>
          <a:bodyPr/>
          <a:p>
            <a:fld id="{48A87A34-81AB-432B-8DAE-1953F412C126}" type="datetimeFigureOut">
              <a:rPr dirty="0" lang="en-US"/>
              <a:t>4/4/2023</a:t>
            </a:fld>
            <a:endParaRPr dirty="0" lang="en-US"/>
          </a:p>
        </p:txBody>
      </p:sp>
      <p:sp>
        <p:nvSpPr>
          <p:cNvPr id="1048823" name="Footer Placeholder 5"/>
          <p:cNvSpPr>
            <a:spLocks noGrp="1"/>
          </p:cNvSpPr>
          <p:nvPr>
            <p:ph type="ftr" sz="quarter" idx="11"/>
          </p:nvPr>
        </p:nvSpPr>
        <p:spPr/>
        <p:txBody>
          <a:bodyPr/>
          <a:p>
            <a:endParaRPr dirty="0" lang="en-US"/>
          </a:p>
        </p:txBody>
      </p:sp>
      <p:sp>
        <p:nvSpPr>
          <p:cNvPr id="1048824" name="Slide Number Placeholder 6"/>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25" name=""/>
        <p:cNvGrpSpPr/>
        <p:nvPr/>
      </p:nvGrpSpPr>
      <p:grpSpPr>
        <a:xfrm>
          <a:off x="0" y="0"/>
          <a:ext cx="0" cy="0"/>
          <a:chOff x="0" y="0"/>
          <a:chExt cx="0" cy="0"/>
        </a:xfrm>
      </p:grpSpPr>
      <p:sp>
        <p:nvSpPr>
          <p:cNvPr id="1048787" name="Title 1"/>
          <p:cNvSpPr>
            <a:spLocks noGrp="1"/>
          </p:cNvSpPr>
          <p:nvPr>
            <p:ph type="title"/>
          </p:nvPr>
        </p:nvSpPr>
        <p:spPr>
          <a:xfrm>
            <a:off x="1141411" y="619126"/>
            <a:ext cx="9906000" cy="1477961"/>
          </a:xfrm>
        </p:spPr>
        <p:txBody>
          <a:bodyPr/>
          <a:p>
            <a:r>
              <a:rPr lang="en-US"/>
              <a:t>Click to edit Master title style</a:t>
            </a:r>
            <a:endParaRPr dirty="0" lang="en-US"/>
          </a:p>
        </p:txBody>
      </p:sp>
      <p:sp>
        <p:nvSpPr>
          <p:cNvPr id="1048788" name="Text Placeholder 2"/>
          <p:cNvSpPr>
            <a:spLocks noGrp="1"/>
          </p:cNvSpPr>
          <p:nvPr>
            <p:ph type="body" idx="1"/>
          </p:nvPr>
        </p:nvSpPr>
        <p:spPr>
          <a:xfrm>
            <a:off x="1370019" y="2249486"/>
            <a:ext cx="4649783" cy="823912"/>
          </a:xfrm>
        </p:spPr>
        <p:txBody>
          <a:bodyPr anchor="b"/>
          <a:lstStyle>
            <a:lvl1pPr indent="0" marL="0">
              <a:lnSpc>
                <a:spcPct val="90000"/>
              </a:lnSpc>
              <a:buNone/>
              <a:defRPr baseline="0" b="0" cap="all"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89" name="Content Placeholder 3"/>
          <p:cNvSpPr>
            <a:spLocks noGrp="1"/>
          </p:cNvSpPr>
          <p:nvPr>
            <p:ph sz="half" idx="2"/>
          </p:nvPr>
        </p:nvSpPr>
        <p:spPr>
          <a:xfrm>
            <a:off x="1141410" y="3073397"/>
            <a:ext cx="4878391" cy="2717801"/>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90" name="Text Placeholder 4"/>
          <p:cNvSpPr>
            <a:spLocks noGrp="1"/>
          </p:cNvSpPr>
          <p:nvPr>
            <p:ph type="body" sz="quarter" idx="3"/>
          </p:nvPr>
        </p:nvSpPr>
        <p:spPr>
          <a:xfrm>
            <a:off x="6400808" y="2249485"/>
            <a:ext cx="4646602" cy="823912"/>
          </a:xfrm>
        </p:spPr>
        <p:txBody>
          <a:bodyPr anchor="b"/>
          <a:lstStyle>
            <a:lvl1pPr indent="0" marL="0">
              <a:lnSpc>
                <a:spcPct val="90000"/>
              </a:lnSpc>
              <a:buNone/>
              <a:defRPr baseline="0" b="0" cap="all"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91" name="Content Placeholder 5"/>
          <p:cNvSpPr>
            <a:spLocks noGrp="1"/>
          </p:cNvSpPr>
          <p:nvPr>
            <p:ph sz="quarter" idx="4"/>
          </p:nvPr>
        </p:nvSpPr>
        <p:spPr>
          <a:xfrm>
            <a:off x="6172200" y="3073397"/>
            <a:ext cx="4875210" cy="2717801"/>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92" name="Date Placeholder 6"/>
          <p:cNvSpPr>
            <a:spLocks noGrp="1"/>
          </p:cNvSpPr>
          <p:nvPr>
            <p:ph type="dt" sz="half" idx="10"/>
          </p:nvPr>
        </p:nvSpPr>
        <p:spPr/>
        <p:txBody>
          <a:bodyPr/>
          <a:p>
            <a:fld id="{48A87A34-81AB-432B-8DAE-1953F412C126}" type="datetimeFigureOut">
              <a:rPr dirty="0" lang="en-US"/>
              <a:t>4/4/2023</a:t>
            </a:fld>
            <a:endParaRPr dirty="0" lang="en-US"/>
          </a:p>
        </p:txBody>
      </p:sp>
      <p:sp>
        <p:nvSpPr>
          <p:cNvPr id="1048793" name="Footer Placeholder 7"/>
          <p:cNvSpPr>
            <a:spLocks noGrp="1"/>
          </p:cNvSpPr>
          <p:nvPr>
            <p:ph type="ftr" sz="quarter" idx="11"/>
          </p:nvPr>
        </p:nvSpPr>
        <p:spPr/>
        <p:txBody>
          <a:bodyPr/>
          <a:p>
            <a:endParaRPr dirty="0" lang="en-US"/>
          </a:p>
        </p:txBody>
      </p:sp>
      <p:sp>
        <p:nvSpPr>
          <p:cNvPr id="1048794" name="Slide Number Placeholder 8"/>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19" name=""/>
        <p:cNvGrpSpPr/>
        <p:nvPr/>
      </p:nvGrpSpPr>
      <p:grpSpPr>
        <a:xfrm>
          <a:off x="0" y="0"/>
          <a:ext cx="0" cy="0"/>
          <a:chOff x="0" y="0"/>
          <a:chExt cx="0" cy="0"/>
        </a:xfrm>
      </p:grpSpPr>
      <p:sp>
        <p:nvSpPr>
          <p:cNvPr id="1048749" name="Title 1"/>
          <p:cNvSpPr>
            <a:spLocks noGrp="1"/>
          </p:cNvSpPr>
          <p:nvPr>
            <p:ph type="title"/>
          </p:nvPr>
        </p:nvSpPr>
        <p:spPr/>
        <p:txBody>
          <a:bodyPr/>
          <a:p>
            <a:r>
              <a:rPr lang="en-US"/>
              <a:t>Click to edit Master title style</a:t>
            </a:r>
            <a:endParaRPr dirty="0" lang="en-US"/>
          </a:p>
        </p:txBody>
      </p:sp>
      <p:sp>
        <p:nvSpPr>
          <p:cNvPr id="1048750" name="Date Placeholder 2"/>
          <p:cNvSpPr>
            <a:spLocks noGrp="1"/>
          </p:cNvSpPr>
          <p:nvPr>
            <p:ph type="dt" sz="half" idx="10"/>
          </p:nvPr>
        </p:nvSpPr>
        <p:spPr/>
        <p:txBody>
          <a:bodyPr/>
          <a:p>
            <a:fld id="{48A87A34-81AB-432B-8DAE-1953F412C126}" type="datetimeFigureOut">
              <a:rPr dirty="0" lang="en-US"/>
              <a:t>4/4/2023</a:t>
            </a:fld>
            <a:endParaRPr dirty="0" lang="en-US"/>
          </a:p>
        </p:txBody>
      </p:sp>
      <p:sp>
        <p:nvSpPr>
          <p:cNvPr id="1048751" name="Footer Placeholder 3"/>
          <p:cNvSpPr>
            <a:spLocks noGrp="1"/>
          </p:cNvSpPr>
          <p:nvPr>
            <p:ph type="ftr" sz="quarter" idx="11"/>
          </p:nvPr>
        </p:nvSpPr>
        <p:spPr/>
        <p:txBody>
          <a:bodyPr/>
          <a:p>
            <a:endParaRPr dirty="0" lang="en-US"/>
          </a:p>
        </p:txBody>
      </p:sp>
      <p:sp>
        <p:nvSpPr>
          <p:cNvPr id="1048752" name="Slide Number Placeholder 4"/>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72" name=""/>
        <p:cNvGrpSpPr/>
        <p:nvPr/>
      </p:nvGrpSpPr>
      <p:grpSpPr>
        <a:xfrm>
          <a:off x="0" y="0"/>
          <a:ext cx="0" cy="0"/>
          <a:chOff x="0" y="0"/>
          <a:chExt cx="0" cy="0"/>
        </a:xfrm>
      </p:grpSpPr>
      <p:sp>
        <p:nvSpPr>
          <p:cNvPr id="1048679" name="Date Placeholder 1"/>
          <p:cNvSpPr>
            <a:spLocks noGrp="1"/>
          </p:cNvSpPr>
          <p:nvPr>
            <p:ph type="dt" sz="half" idx="10"/>
          </p:nvPr>
        </p:nvSpPr>
        <p:spPr/>
        <p:txBody>
          <a:bodyPr/>
          <a:p>
            <a:fld id="{48A87A34-81AB-432B-8DAE-1953F412C126}" type="datetimeFigureOut">
              <a:rPr dirty="0" lang="en-US"/>
              <a:t>4/4/2023</a:t>
            </a:fld>
            <a:endParaRPr dirty="0" lang="en-US"/>
          </a:p>
        </p:txBody>
      </p:sp>
      <p:sp>
        <p:nvSpPr>
          <p:cNvPr id="1048680" name="Footer Placeholder 2"/>
          <p:cNvSpPr>
            <a:spLocks noGrp="1"/>
          </p:cNvSpPr>
          <p:nvPr>
            <p:ph type="ftr" sz="quarter" idx="11"/>
          </p:nvPr>
        </p:nvSpPr>
        <p:spPr/>
        <p:txBody>
          <a:bodyPr/>
          <a:p>
            <a:endParaRPr dirty="0" lang="en-US"/>
          </a:p>
        </p:txBody>
      </p:sp>
      <p:sp>
        <p:nvSpPr>
          <p:cNvPr id="1048681" name="Slide Number Placeholder 3"/>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32" name=""/>
        <p:cNvGrpSpPr/>
        <p:nvPr/>
      </p:nvGrpSpPr>
      <p:grpSpPr>
        <a:xfrm>
          <a:off x="0" y="0"/>
          <a:ext cx="0" cy="0"/>
          <a:chOff x="0" y="0"/>
          <a:chExt cx="0" cy="0"/>
        </a:xfrm>
      </p:grpSpPr>
      <p:sp>
        <p:nvSpPr>
          <p:cNvPr id="1048835"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dirty="0" lang="en-US"/>
          </a:p>
        </p:txBody>
      </p:sp>
      <p:sp>
        <p:nvSpPr>
          <p:cNvPr id="1048836" name="Content Placeholder 2"/>
          <p:cNvSpPr>
            <a:spLocks noGrp="1"/>
          </p:cNvSpPr>
          <p:nvPr>
            <p:ph idx="1"/>
          </p:nvPr>
        </p:nvSpPr>
        <p:spPr>
          <a:xfrm>
            <a:off x="5156200" y="592666"/>
            <a:ext cx="5891209" cy="5198534"/>
          </a:xfrm>
        </p:spPr>
        <p:txBody>
          <a:bodyPr anchor="ct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37" name="Text Placeholder 3"/>
          <p:cNvSpPr>
            <a:spLocks noGrp="1"/>
          </p:cNvSpPr>
          <p:nvPr>
            <p:ph type="body" sz="half" idx="2"/>
          </p:nvPr>
        </p:nvSpPr>
        <p:spPr>
          <a:xfrm>
            <a:off x="1146705" y="2249486"/>
            <a:ext cx="3856037" cy="3541714"/>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38" name="Date Placeholder 4"/>
          <p:cNvSpPr>
            <a:spLocks noGrp="1"/>
          </p:cNvSpPr>
          <p:nvPr>
            <p:ph type="dt" sz="half" idx="10"/>
          </p:nvPr>
        </p:nvSpPr>
        <p:spPr/>
        <p:txBody>
          <a:bodyPr/>
          <a:p>
            <a:fld id="{48A87A34-81AB-432B-8DAE-1953F412C126}" type="datetimeFigureOut">
              <a:rPr dirty="0" lang="en-US"/>
              <a:t>4/4/2023</a:t>
            </a:fld>
            <a:endParaRPr dirty="0" lang="en-US"/>
          </a:p>
        </p:txBody>
      </p:sp>
      <p:sp>
        <p:nvSpPr>
          <p:cNvPr id="1048839" name="Footer Placeholder 5"/>
          <p:cNvSpPr>
            <a:spLocks noGrp="1"/>
          </p:cNvSpPr>
          <p:nvPr>
            <p:ph type="ftr" sz="quarter" idx="11"/>
          </p:nvPr>
        </p:nvSpPr>
        <p:spPr/>
        <p:txBody>
          <a:bodyPr/>
          <a:p>
            <a:endParaRPr dirty="0" lang="en-US"/>
          </a:p>
        </p:txBody>
      </p:sp>
      <p:sp>
        <p:nvSpPr>
          <p:cNvPr id="1048840" name="Slide Number Placeholder 6"/>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22" name=""/>
        <p:cNvGrpSpPr/>
        <p:nvPr/>
      </p:nvGrpSpPr>
      <p:grpSpPr>
        <a:xfrm>
          <a:off x="0" y="0"/>
          <a:ext cx="0" cy="0"/>
          <a:chOff x="0" y="0"/>
          <a:chExt cx="0" cy="0"/>
        </a:xfrm>
      </p:grpSpPr>
      <p:sp>
        <p:nvSpPr>
          <p:cNvPr id="1048763"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dirty="0" lang="en-US"/>
          </a:p>
        </p:txBody>
      </p:sp>
      <p:sp>
        <p:nvSpPr>
          <p:cNvPr id="1048764" name="Picture Placeholder 2"/>
          <p:cNvSpPr>
            <a:spLocks noChangeAspect="1" noGrp="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algn="t" blurRad="88900" dir="5400000" dist="38100" rotWithShape="0">
              <a:prstClr val="black">
                <a:alpha val="40000"/>
              </a:prstClr>
            </a:outerShdw>
          </a:effectLst>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765" name="Text Placeholder 3"/>
          <p:cNvSpPr>
            <a:spLocks noGrp="1"/>
          </p:cNvSpPr>
          <p:nvPr>
            <p:ph type="body" sz="half" idx="2"/>
          </p:nvPr>
        </p:nvSpPr>
        <p:spPr>
          <a:xfrm>
            <a:off x="1141410" y="2249486"/>
            <a:ext cx="5934511" cy="3541714"/>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66" name="Date Placeholder 4"/>
          <p:cNvSpPr>
            <a:spLocks noGrp="1"/>
          </p:cNvSpPr>
          <p:nvPr>
            <p:ph type="dt" sz="half" idx="10"/>
          </p:nvPr>
        </p:nvSpPr>
        <p:spPr/>
        <p:txBody>
          <a:bodyPr/>
          <a:p>
            <a:fld id="{48A87A34-81AB-432B-8DAE-1953F412C126}" type="datetimeFigureOut">
              <a:rPr dirty="0" lang="en-US"/>
              <a:t>4/4/2023</a:t>
            </a:fld>
            <a:endParaRPr dirty="0" lang="en-US"/>
          </a:p>
        </p:txBody>
      </p:sp>
      <p:sp>
        <p:nvSpPr>
          <p:cNvPr id="1048767" name="Footer Placeholder 5"/>
          <p:cNvSpPr>
            <a:spLocks noGrp="1"/>
          </p:cNvSpPr>
          <p:nvPr>
            <p:ph type="ftr" sz="quarter" idx="11"/>
          </p:nvPr>
        </p:nvSpPr>
        <p:spPr/>
        <p:txBody>
          <a:bodyPr/>
          <a:p>
            <a:endParaRPr dirty="0" lang="en-US"/>
          </a:p>
        </p:txBody>
      </p:sp>
      <p:sp>
        <p:nvSpPr>
          <p:cNvPr id="1048768" name="Slide Number Placeholder 6"/>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image" Target="../media/image1.png"/><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1" name=""/>
        <p:cNvGrpSpPr/>
        <p:nvPr/>
      </p:nvGrpSpPr>
      <p:grpSpPr>
        <a:xfrm>
          <a:off x="0" y="0"/>
          <a:ext cx="0" cy="0"/>
          <a:chOff x="0" y="0"/>
          <a:chExt cx="0" cy="0"/>
        </a:xfrm>
      </p:grpSpPr>
      <p:pic>
        <p:nvPicPr>
          <p:cNvPr id="2097152" name="Picture 2" descr="\\DROBO-FS\QuickDrops\JB\PPTX NG\Droplets\LightingOverlay.png"/>
          <p:cNvPicPr>
            <a:picLocks noChangeAspect="1" noChangeArrowheads="1"/>
          </p:cNvPicPr>
          <p:nvPr/>
        </p:nvPicPr>
        <p:blipFill>
          <a:blip xmlns:r="http://schemas.openxmlformats.org/officeDocument/2006/relationships" r:embed="rId18">
            <a:alphaModFix amt="30000"/>
          </a:blip>
          <a:srcRect/>
          <a:stretch>
            <a:fillRect/>
          </a:stretch>
        </p:blipFill>
        <p:spPr bwMode="auto">
          <a:xfrm>
            <a:off x="0" y="-1"/>
            <a:ext cx="12192003" cy="6858001"/>
          </a:xfrm>
          <a:prstGeom prst="rect"/>
          <a:noFill/>
        </p:spPr>
      </p:pic>
      <p:grpSp>
        <p:nvGrpSpPr>
          <p:cNvPr id="12" name="Group 7"/>
          <p:cNvGrpSpPr/>
          <p:nvPr/>
        </p:nvGrpSpPr>
        <p:grpSpPr>
          <a:xfrm>
            <a:off x="-14288" y="0"/>
            <a:ext cx="12053888" cy="6858001"/>
            <a:chOff x="-14288" y="0"/>
            <a:chExt cx="12053888" cy="6858001"/>
          </a:xfrm>
        </p:grpSpPr>
        <p:grpSp>
          <p:nvGrpSpPr>
            <p:cNvPr id="13"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gradFill>
          </p:grpSpPr>
          <p:sp>
            <p:nvSpPr>
              <p:cNvPr id="1048576" name="Rectangle 5"/>
              <p:cNvSpPr>
                <a:spLocks noChangeArrowheads="1"/>
              </p:cNvSpPr>
              <p:nvPr/>
            </p:nvSpPr>
            <p:spPr bwMode="auto">
              <a:xfrm>
                <a:off x="114300" y="4763"/>
                <a:ext cx="23813" cy="2181225"/>
              </a:xfrm>
              <a:prstGeom prst="rect"/>
              <a:grpFill/>
              <a:ln>
                <a:noFill/>
              </a:ln>
            </p:spPr>
          </p:sp>
          <p:sp>
            <p:nvSpPr>
              <p:cNvPr id="1048577" name="Freeform 6"/>
              <p:cNvSpPr>
                <a:spLocks noEditPoints="1"/>
              </p:cNvSpPr>
              <p:nvPr/>
            </p:nvSpPr>
            <p:spPr bwMode="auto">
              <a:xfrm>
                <a:off x="33337" y="2176463"/>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78" name="Freeform 7"/>
              <p:cNvSpPr>
                <a:spLocks noEditPoints="1"/>
              </p:cNvSpPr>
              <p:nvPr/>
            </p:nvSpPr>
            <p:spPr bwMode="auto">
              <a:xfrm>
                <a:off x="28575" y="4021138"/>
                <a:ext cx="190500"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579" name="Freeform 8"/>
              <p:cNvSpPr/>
              <p:nvPr/>
            </p:nvSpPr>
            <p:spPr bwMode="auto">
              <a:xfrm>
                <a:off x="200025" y="4763"/>
                <a:ext cx="369888" cy="1811338"/>
              </a:xfrm>
              <a:custGeom>
                <a:avLst/>
                <a:ah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1048580" name="Freeform 9"/>
              <p:cNvSpPr>
                <a:spLocks noEditPoints="1"/>
              </p:cNvSpPr>
              <p:nvPr/>
            </p:nvSpPr>
            <p:spPr bwMode="auto">
              <a:xfrm>
                <a:off x="503237" y="1801813"/>
                <a:ext cx="190500" cy="188913"/>
              </a:xfrm>
              <a:custGeom>
                <a:avLst/>
                <a:ah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1048581" name="Freeform 10"/>
              <p:cNvSpPr/>
              <p:nvPr/>
            </p:nvSpPr>
            <p:spPr bwMode="auto">
              <a:xfrm>
                <a:off x="285750" y="4763"/>
                <a:ext cx="369888" cy="1430338"/>
              </a:xfrm>
              <a:custGeom>
                <a:avLst/>
                <a:ah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1048582" name="Freeform 11"/>
              <p:cNvSpPr/>
              <p:nvPr/>
            </p:nvSpPr>
            <p:spPr bwMode="auto">
              <a:xfrm>
                <a:off x="546100" y="0"/>
                <a:ext cx="152400" cy="912813"/>
              </a:xfrm>
              <a:custGeom>
                <a:avLst/>
                <a:ah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583" name="Freeform 12"/>
              <p:cNvSpPr>
                <a:spLocks noEditPoints="1"/>
              </p:cNvSpPr>
              <p:nvPr/>
            </p:nvSpPr>
            <p:spPr bwMode="auto">
              <a:xfrm>
                <a:off x="588962" y="1420813"/>
                <a:ext cx="190500" cy="190500"/>
              </a:xfrm>
              <a:custGeom>
                <a:avLst/>
                <a:ah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1048584" name="Freeform 13"/>
              <p:cNvSpPr>
                <a:spLocks noEditPoints="1"/>
              </p:cNvSpPr>
              <p:nvPr/>
            </p:nvSpPr>
            <p:spPr bwMode="auto">
              <a:xfrm>
                <a:off x="588962" y="903288"/>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85" name="Freeform 14"/>
              <p:cNvSpPr/>
              <p:nvPr/>
            </p:nvSpPr>
            <p:spPr bwMode="auto">
              <a:xfrm>
                <a:off x="641350" y="0"/>
                <a:ext cx="422275" cy="527050"/>
              </a:xfrm>
              <a:custGeom>
                <a:avLst/>
                <a:ah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1048586" name="Freeform 15"/>
              <p:cNvSpPr>
                <a:spLocks noEditPoints="1"/>
              </p:cNvSpPr>
              <p:nvPr/>
            </p:nvSpPr>
            <p:spPr bwMode="auto">
              <a:xfrm>
                <a:off x="1020762" y="488950"/>
                <a:ext cx="161925" cy="147638"/>
              </a:xfrm>
              <a:custGeom>
                <a:avLst/>
                <a:ah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587" name="Line 16"/>
              <p:cNvSpPr>
                <a:spLocks noChangeShapeType="1"/>
              </p:cNvSpPr>
              <p:nvPr/>
            </p:nvSpPr>
            <p:spPr bwMode="auto">
              <a:xfrm>
                <a:off x="-4763" y="9525"/>
                <a:ext cx="0" cy="0"/>
              </a:xfrm>
              <a:prstGeom prst="line"/>
              <a:grpFill/>
              <a:ln w="15" cap="flat">
                <a:solidFill>
                  <a:srgbClr val="FFFFFF"/>
                </a:solidFill>
                <a:prstDash val="solid"/>
                <a:miter lim="800000"/>
                <a:headEnd/>
                <a:tailEnd/>
              </a:ln>
            </p:spPr>
          </p:sp>
          <p:sp>
            <p:nvSpPr>
              <p:cNvPr id="1048588" name="Freeform 17"/>
              <p:cNvSpPr/>
              <p:nvPr/>
            </p:nvSpPr>
            <p:spPr bwMode="auto">
              <a:xfrm>
                <a:off x="9525" y="1801813"/>
                <a:ext cx="123825" cy="127000"/>
              </a:xfrm>
              <a:custGeom>
                <a:avLst/>
                <a:ahLst/>
                <a:rect l="0" t="0" r="r" b="b"/>
                <a:pathLst>
                  <a:path w="78" h="80">
                    <a:moveTo>
                      <a:pt x="6" y="80"/>
                    </a:moveTo>
                    <a:lnTo>
                      <a:pt x="0" y="71"/>
                    </a:lnTo>
                    <a:lnTo>
                      <a:pt x="69" y="0"/>
                    </a:lnTo>
                    <a:lnTo>
                      <a:pt x="78" y="9"/>
                    </a:lnTo>
                    <a:lnTo>
                      <a:pt x="6" y="80"/>
                    </a:lnTo>
                    <a:close/>
                  </a:path>
                </a:pathLst>
              </a:custGeom>
              <a:grpFill/>
              <a:ln>
                <a:noFill/>
              </a:ln>
            </p:spPr>
          </p:sp>
          <p:sp>
            <p:nvSpPr>
              <p:cNvPr id="1048589" name="Freeform 18"/>
              <p:cNvSpPr/>
              <p:nvPr/>
            </p:nvSpPr>
            <p:spPr bwMode="auto">
              <a:xfrm>
                <a:off x="-9525" y="3549650"/>
                <a:ext cx="147638" cy="481013"/>
              </a:xfrm>
              <a:custGeom>
                <a:avLst/>
                <a:ah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1048590" name="Freeform 19"/>
              <p:cNvSpPr/>
              <p:nvPr/>
            </p:nvSpPr>
            <p:spPr bwMode="auto">
              <a:xfrm>
                <a:off x="128587" y="1382713"/>
                <a:ext cx="142875" cy="476250"/>
              </a:xfrm>
              <a:custGeom>
                <a:avLst/>
                <a:ah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591" name="Freeform 20"/>
              <p:cNvSpPr>
                <a:spLocks noEditPoints="1"/>
              </p:cNvSpPr>
              <p:nvPr/>
            </p:nvSpPr>
            <p:spPr bwMode="auto">
              <a:xfrm>
                <a:off x="204787" y="1849438"/>
                <a:ext cx="114300" cy="107950"/>
              </a:xfrm>
              <a:custGeom>
                <a:avLst/>
                <a:ah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1048592" name="Rectangle 21"/>
              <p:cNvSpPr>
                <a:spLocks noChangeArrowheads="1"/>
              </p:cNvSpPr>
              <p:nvPr/>
            </p:nvSpPr>
            <p:spPr bwMode="auto">
              <a:xfrm>
                <a:off x="133350" y="4662488"/>
                <a:ext cx="23813" cy="2181225"/>
              </a:xfrm>
              <a:prstGeom prst="rect"/>
              <a:grpFill/>
              <a:ln>
                <a:noFill/>
              </a:ln>
            </p:spPr>
          </p:sp>
          <p:sp>
            <p:nvSpPr>
              <p:cNvPr id="1048593" name="Freeform 22"/>
              <p:cNvSpPr/>
              <p:nvPr/>
            </p:nvSpPr>
            <p:spPr bwMode="auto">
              <a:xfrm>
                <a:off x="223837" y="5041900"/>
                <a:ext cx="369888" cy="1801813"/>
              </a:xfrm>
              <a:custGeom>
                <a:avLst/>
                <a:ah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1048594" name="Freeform 23"/>
              <p:cNvSpPr>
                <a:spLocks noEditPoints="1"/>
              </p:cNvSpPr>
              <p:nvPr/>
            </p:nvSpPr>
            <p:spPr bwMode="auto">
              <a:xfrm>
                <a:off x="52387" y="4481513"/>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95" name="Freeform 24"/>
              <p:cNvSpPr/>
              <p:nvPr/>
            </p:nvSpPr>
            <p:spPr bwMode="auto">
              <a:xfrm>
                <a:off x="-14288" y="5627688"/>
                <a:ext cx="85725" cy="1216025"/>
              </a:xfrm>
              <a:custGeom>
                <a:avLst/>
                <a:ah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1048596" name="Freeform 25"/>
              <p:cNvSpPr>
                <a:spLocks noEditPoints="1"/>
              </p:cNvSpPr>
              <p:nvPr/>
            </p:nvSpPr>
            <p:spPr bwMode="auto">
              <a:xfrm>
                <a:off x="527050" y="4867275"/>
                <a:ext cx="190500"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97" name="Freeform 26"/>
              <p:cNvSpPr/>
              <p:nvPr/>
            </p:nvSpPr>
            <p:spPr bwMode="auto">
              <a:xfrm>
                <a:off x="309562" y="5422900"/>
                <a:ext cx="374650" cy="1425575"/>
              </a:xfrm>
              <a:custGeom>
                <a:avLst/>
                <a:ah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1048598" name="Freeform 27"/>
              <p:cNvSpPr/>
              <p:nvPr/>
            </p:nvSpPr>
            <p:spPr bwMode="auto">
              <a:xfrm>
                <a:off x="569912" y="5945188"/>
                <a:ext cx="152400" cy="912813"/>
              </a:xfrm>
              <a:custGeom>
                <a:avLst/>
                <a:ah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599" name="Freeform 28"/>
              <p:cNvSpPr>
                <a:spLocks noEditPoints="1"/>
              </p:cNvSpPr>
              <p:nvPr/>
            </p:nvSpPr>
            <p:spPr bwMode="auto">
              <a:xfrm>
                <a:off x="612775" y="5246688"/>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0" name="Freeform 29"/>
              <p:cNvSpPr>
                <a:spLocks noEditPoints="1"/>
              </p:cNvSpPr>
              <p:nvPr/>
            </p:nvSpPr>
            <p:spPr bwMode="auto">
              <a:xfrm>
                <a:off x="612775" y="5764213"/>
                <a:ext cx="190500"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1" name="Freeform 30"/>
              <p:cNvSpPr/>
              <p:nvPr/>
            </p:nvSpPr>
            <p:spPr bwMode="auto">
              <a:xfrm>
                <a:off x="669925" y="6330950"/>
                <a:ext cx="417513" cy="517525"/>
              </a:xfrm>
              <a:custGeom>
                <a:avLst/>
                <a:ah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1048602" name="Freeform 31"/>
              <p:cNvSpPr>
                <a:spLocks noEditPoints="1"/>
              </p:cNvSpPr>
              <p:nvPr/>
            </p:nvSpPr>
            <p:spPr bwMode="auto">
              <a:xfrm>
                <a:off x="1049337" y="6221413"/>
                <a:ext cx="157163" cy="147638"/>
              </a:xfrm>
              <a:custGeom>
                <a:avLst/>
                <a:ah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4"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gradFill>
          </p:grpSpPr>
          <p:sp>
            <p:nvSpPr>
              <p:cNvPr id="1048603" name="Freeform 32"/>
              <p:cNvSpPr/>
              <p:nvPr/>
            </p:nvSpPr>
            <p:spPr bwMode="auto">
              <a:xfrm>
                <a:off x="11483975" y="0"/>
                <a:ext cx="417513" cy="512763"/>
              </a:xfrm>
              <a:custGeom>
                <a:avLst/>
                <a:ah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048604" name="Freeform 33"/>
              <p:cNvSpPr>
                <a:spLocks noEditPoints="1"/>
              </p:cNvSpPr>
              <p:nvPr/>
            </p:nvSpPr>
            <p:spPr bwMode="auto">
              <a:xfrm>
                <a:off x="11364912" y="474663"/>
                <a:ext cx="157163" cy="152400"/>
              </a:xfrm>
              <a:custGeom>
                <a:avLst/>
                <a:ah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048605" name="Freeform 34"/>
              <p:cNvSpPr>
                <a:spLocks noEditPoints="1"/>
              </p:cNvSpPr>
              <p:nvPr/>
            </p:nvSpPr>
            <p:spPr bwMode="auto">
              <a:xfrm>
                <a:off x="11631612" y="1539875"/>
                <a:ext cx="188913" cy="190500"/>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06" name="Freeform 35"/>
              <p:cNvSpPr/>
              <p:nvPr/>
            </p:nvSpPr>
            <p:spPr bwMode="auto">
              <a:xfrm>
                <a:off x="11531600" y="5694363"/>
                <a:ext cx="298450" cy="1154113"/>
              </a:xfrm>
              <a:custGeom>
                <a:avLst/>
                <a:ah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048607" name="Freeform 36"/>
              <p:cNvSpPr>
                <a:spLocks noEditPoints="1"/>
              </p:cNvSpPr>
              <p:nvPr/>
            </p:nvSpPr>
            <p:spPr bwMode="auto">
              <a:xfrm>
                <a:off x="11772900" y="5551488"/>
                <a:ext cx="157163" cy="155575"/>
              </a:xfrm>
              <a:custGeom>
                <a:avLst/>
                <a:ah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048608" name="Freeform 37"/>
              <p:cNvSpPr/>
              <p:nvPr/>
            </p:nvSpPr>
            <p:spPr bwMode="auto">
              <a:xfrm>
                <a:off x="11710987" y="4763"/>
                <a:ext cx="304800" cy="1544638"/>
              </a:xfrm>
              <a:custGeom>
                <a:avLst/>
                <a:ah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048609" name="Freeform 38"/>
              <p:cNvSpPr>
                <a:spLocks noEditPoints="1"/>
              </p:cNvSpPr>
              <p:nvPr/>
            </p:nvSpPr>
            <p:spPr bwMode="auto">
              <a:xfrm>
                <a:off x="11636375" y="4867275"/>
                <a:ext cx="188913"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10" name="Freeform 39"/>
              <p:cNvSpPr/>
              <p:nvPr/>
            </p:nvSpPr>
            <p:spPr bwMode="auto">
              <a:xfrm>
                <a:off x="11441112" y="5046663"/>
                <a:ext cx="307975" cy="1801813"/>
              </a:xfrm>
              <a:custGeom>
                <a:avLst/>
                <a:ah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048611" name="Freeform 40"/>
              <p:cNvSpPr>
                <a:spLocks noEditPoints="1"/>
              </p:cNvSpPr>
              <p:nvPr/>
            </p:nvSpPr>
            <p:spPr bwMode="auto">
              <a:xfrm>
                <a:off x="11849100" y="6416675"/>
                <a:ext cx="190500" cy="188913"/>
              </a:xfrm>
              <a:custGeom>
                <a:avLst/>
                <a:ah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12" name="Rectangle 41"/>
              <p:cNvSpPr>
                <a:spLocks noChangeArrowheads="1"/>
              </p:cNvSpPr>
              <p:nvPr/>
            </p:nvSpPr>
            <p:spPr bwMode="auto">
              <a:xfrm>
                <a:off x="11939587" y="6596063"/>
                <a:ext cx="23813" cy="252413"/>
              </a:xfrm>
              <a:prstGeom prst="rect"/>
              <a:grpFill/>
              <a:ln>
                <a:noFill/>
              </a:ln>
            </p:spPr>
          </p:sp>
        </p:grpSp>
      </p:grpSp>
      <p:sp>
        <p:nvSpPr>
          <p:cNvPr id="1048613" name="Title Placeholder 1"/>
          <p:cNvSpPr>
            <a:spLocks noGrp="1"/>
          </p:cNvSpPr>
          <p:nvPr>
            <p:ph type="title"/>
          </p:nvPr>
        </p:nvSpPr>
        <p:spPr>
          <a:xfrm>
            <a:off x="1141413" y="618518"/>
            <a:ext cx="9905998" cy="1478570"/>
          </a:xfrm>
          <a:prstGeom prst="rect"/>
        </p:spPr>
        <p:txBody>
          <a:bodyPr anchor="ctr" bIns="45720" lIns="91440" rIns="91440" rtlCol="0" tIns="45720" vert="horz">
            <a:normAutofit/>
          </a:bodyPr>
          <a:p>
            <a:endParaRPr dirty="0" lang="en-US"/>
          </a:p>
        </p:txBody>
      </p:sp>
      <p:sp>
        <p:nvSpPr>
          <p:cNvPr id="1048614" name="Text Placeholder 2"/>
          <p:cNvSpPr>
            <a:spLocks noGrp="1"/>
          </p:cNvSpPr>
          <p:nvPr>
            <p:ph type="body" idx="1"/>
          </p:nvPr>
        </p:nvSpPr>
        <p:spPr>
          <a:xfrm>
            <a:off x="1141412" y="2249487"/>
            <a:ext cx="9905999" cy="3541714"/>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15" name="Date Placeholder 3"/>
          <p:cNvSpPr>
            <a:spLocks noGrp="1"/>
          </p:cNvSpPr>
          <p:nvPr>
            <p:ph type="dt" sz="half" idx="2"/>
          </p:nvPr>
        </p:nvSpPr>
        <p:spPr>
          <a:xfrm>
            <a:off x="7456921" y="5883276"/>
            <a:ext cx="2743200" cy="365125"/>
          </a:xfrm>
          <a:prstGeom prst="rect"/>
        </p:spPr>
        <p:txBody>
          <a:bodyPr anchor="ctr" bIns="45720" lIns="91440" rIns="91440" rtlCol="0" tIns="45720" vert="horz"/>
          <a:lstStyle>
            <a:lvl1pPr algn="r">
              <a:defRPr sz="1050">
                <a:solidFill>
                  <a:schemeClr val="tx1">
                    <a:tint val="75000"/>
                  </a:schemeClr>
                </a:solidFill>
              </a:defRPr>
            </a:lvl1pPr>
          </a:lstStyle>
          <a:p>
            <a:fld id="{48A87A34-81AB-432B-8DAE-1953F412C126}" type="datetimeFigureOut">
              <a:rPr dirty="0" lang="en-US"/>
              <a:t>4/4/2023</a:t>
            </a:fld>
            <a:endParaRPr dirty="0" lang="en-US"/>
          </a:p>
        </p:txBody>
      </p:sp>
      <p:sp>
        <p:nvSpPr>
          <p:cNvPr id="1048616" name="Footer Placeholder 4"/>
          <p:cNvSpPr>
            <a:spLocks noGrp="1"/>
          </p:cNvSpPr>
          <p:nvPr>
            <p:ph type="ftr" sz="quarter" idx="3"/>
          </p:nvPr>
        </p:nvSpPr>
        <p:spPr>
          <a:xfrm>
            <a:off x="1141411" y="5883275"/>
            <a:ext cx="6239309" cy="365125"/>
          </a:xfrm>
          <a:prstGeom prst="rect"/>
        </p:spPr>
        <p:txBody>
          <a:bodyPr anchor="ctr" bIns="45720" lIns="91440" rIns="91440" rtlCol="0" tIns="45720" vert="horz"/>
          <a:lstStyle>
            <a:lvl1pPr algn="l">
              <a:defRPr baseline="0" cap="all" sz="1050">
                <a:solidFill>
                  <a:schemeClr val="tx1">
                    <a:tint val="75000"/>
                  </a:schemeClr>
                </a:solidFill>
              </a:defRPr>
            </a:lvl1pPr>
          </a:lstStyle>
          <a:p>
            <a:endParaRPr dirty="0" lang="en-US"/>
          </a:p>
        </p:txBody>
      </p:sp>
      <p:sp>
        <p:nvSpPr>
          <p:cNvPr id="1048617" name="Slide Number Placeholder 5"/>
          <p:cNvSpPr>
            <a:spLocks noGrp="1"/>
          </p:cNvSpPr>
          <p:nvPr>
            <p:ph type="sldNum" sz="quarter" idx="4"/>
          </p:nvPr>
        </p:nvSpPr>
        <p:spPr>
          <a:xfrm>
            <a:off x="10276321" y="5883274"/>
            <a:ext cx="771089" cy="365125"/>
          </a:xfrm>
          <a:prstGeom prst="rect"/>
        </p:spPr>
        <p:txBody>
          <a:bodyPr anchor="ctr" bIns="45720" lIns="91440" rIns="91440" rtlCol="0" tIns="45720" vert="horz"/>
          <a:lstStyle>
            <a:lvl1pPr algn="r">
              <a:defRPr sz="1050">
                <a:solidFill>
                  <a:schemeClr val="tx1">
                    <a:tint val="75000"/>
                  </a:schemeClr>
                </a:solidFill>
              </a:defRPr>
            </a:lvl1pPr>
          </a:lstStyle>
          <a:p>
            <a:fld id="{6D22F896-40B5-4ADD-8801-0D06FADFA095}" type="slidenum">
              <a:rPr dirty="0" lang="en-US"/>
              <a:t>‹#›</a:t>
            </a:fld>
            <a:endParaRPr dirty="0" lang="en-US"/>
          </a:p>
        </p:txBody>
      </p:sp>
    </p:spTree>
  </p:cSld>
  <p:clrMap accent1="accent1" accent2="accent2" accent3="accent3" accent4="accent4" accent5="accent5" accent6="accent6" bg1="dk1" bg2="dk2" tx1="lt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eaLnBrk="1" hangingPunct="1" latinLnBrk="0" rtl="0">
        <a:lnSpc>
          <a:spcPct val="90000"/>
        </a:lnSpc>
        <a:spcBef>
          <a:spcPct val="0"/>
        </a:spcBef>
        <a:buNone/>
        <a:defRPr baseline="0" cap="all" sz="3600" kern="1200">
          <a:solidFill>
            <a:schemeClr val="tx1"/>
          </a:solidFill>
          <a:latin typeface="+mj-lt"/>
          <a:ea typeface="+mj-ea"/>
          <a:cs typeface="+mj-cs"/>
        </a:defRPr>
      </a:lvl1pPr>
    </p:titleStyle>
    <p:bodyStyle>
      <a:lvl1pPr algn="l" defTabSz="914400" eaLnBrk="1" hangingPunct="1" indent="-228600" latinLnBrk="0" marL="228600" rtl="0">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algn="l" defTabSz="914400" eaLnBrk="1" hangingPunct="1" indent="-228600" latinLnBrk="0" marL="685800" rtl="0">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algn="l" defTabSz="914400" eaLnBrk="1" hangingPunct="1" indent="-228600" latinLnBrk="0" marL="1143000" rtl="0">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algn="l" defTabSz="914400" eaLnBrk="1" hangingPunct="1" indent="-228600" latinLnBrk="0" marL="1600200" rtl="0">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algn="l" defTabSz="914400" eaLnBrk="1" hangingPunct="1" indent="-228600" latinLnBrk="0" marL="2057400" rtl="0">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algn="l" defTabSz="914400" eaLnBrk="1" hangingPunct="1" indent="-228600" latinLnBrk="0" marL="2514600" rtl="0">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algn="l" defTabSz="914400" eaLnBrk="1" hangingPunct="1" indent="-228600" latinLnBrk="0" marL="2971800" rtl="0">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algn="l" defTabSz="914400" eaLnBrk="1" hangingPunct="1" indent="-228600" latinLnBrk="0" marL="3429000" rtl="0">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algn="l" defTabSz="914400" eaLnBrk="1" hangingPunct="1" indent="-228600" latinLnBrk="0" marL="3886200" rtl="0">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0.png"/><Relationship Id="rId3"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3.png"/><Relationship Id="rId3"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4.png"/><Relationship Id="rId3"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5.png"/><Relationship Id="rId3"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8.png"/><Relationship Id="rId3"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1.png"/><Relationship Id="rId3"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customXml" Target="../ink/ink2.xml"/><Relationship Id="rId3" Type="http://schemas.openxmlformats.org/officeDocument/2006/relationships/image" Target="../media/image4.png"/><Relationship Id="rId4" Type="http://schemas.openxmlformats.org/officeDocument/2006/relationships/customXml" Target="../ink/ink3.xml"/><Relationship Id="rId5" Type="http://schemas.openxmlformats.org/officeDocument/2006/relationships/image" Target="../media/image5.png"/><Relationship Id="rId6" Type="http://schemas.openxmlformats.org/officeDocument/2006/relationships/customXml" Target="../ink/ink4.xml"/><Relationship Id="rId7" Type="http://schemas.openxmlformats.org/officeDocument/2006/relationships/image" Target="../media/image6.png"/><Relationship Id="rId8" Type="http://schemas.openxmlformats.org/officeDocument/2006/relationships/customXml" Target="../ink/ink5.xml"/><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4.png"/><Relationship Id="rId3"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5.png"/><Relationship Id="rId3"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6.png"/><Relationship Id="rId3"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7.jpeg"/><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0.png"/><Relationship Id="rId3"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1.png"/><Relationship Id="rId3"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9.png"/><Relationship Id="rId3"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2.png"/><Relationship Id="rId3"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5.png"/><Relationship Id="rId3"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2.png"/><Relationship Id="rId3"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3.png"/><Relationship Id="rId3"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4.png"/><Relationship Id="rId3"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5.png"/><Relationship Id="rId3"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aws-tc-largeobjects.s3.us-west-2.amazonaws.com/CUR-TF-100-ACCLFO-" TargetMode="External"/><Relationship Id="rId3"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6.png"/><Relationship Id="rId3"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2.png"/><Relationship Id="rId3"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5.png"/><Relationship Id="rId3"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34" name=""/>
        <p:cNvGrpSpPr/>
        <p:nvPr/>
      </p:nvGrpSpPr>
      <p:grpSpPr>
        <a:xfrm>
          <a:off x="0" y="0"/>
          <a:ext cx="0" cy="0"/>
          <a:chOff x="0" y="0"/>
          <a:chExt cx="0" cy="0"/>
        </a:xfrm>
      </p:grpSpPr>
      <p:sp>
        <p:nvSpPr>
          <p:cNvPr id="1048677" name="Title 1"/>
          <p:cNvSpPr>
            <a:spLocks noGrp="1"/>
          </p:cNvSpPr>
          <p:nvPr>
            <p:ph type="ctrTitle"/>
          </p:nvPr>
        </p:nvSpPr>
        <p:spPr/>
        <p:txBody>
          <a:bodyPr/>
          <a:p>
            <a:r>
              <a:rPr b="1" dirty="0" lang="en-IN">
                <a:solidFill>
                  <a:srgbClr val="FF9900"/>
                </a:solidFill>
              </a:rPr>
              <a:t>LAB PROCEDURES</a:t>
            </a:r>
            <a:endParaRPr b="1" dirty="0" lang="en-IN">
              <a:solidFill>
                <a:srgbClr val="FF9900"/>
              </a:solidFill>
            </a:endParaRPr>
          </a:p>
        </p:txBody>
      </p:sp>
      <p:sp>
        <p:nvSpPr>
          <p:cNvPr id="1048678" name="Subtitle 2"/>
          <p:cNvSpPr>
            <a:spLocks noGrp="1"/>
          </p:cNvSpPr>
          <p:nvPr>
            <p:ph type="subTitle" idx="1"/>
          </p:nvPr>
        </p:nvSpPr>
        <p:spPr/>
        <p:txBody>
          <a:bodyPr/>
          <a:p>
            <a:r>
              <a:rPr dirty="0" lang="en-IN">
                <a:solidFill>
                  <a:schemeClr val="bg1"/>
                </a:solidFill>
              </a:rPr>
              <a:t>                                                                                              BY</a:t>
            </a:r>
          </a:p>
          <a:p>
            <a:r>
              <a:rPr dirty="0" lang="en-IN">
                <a:solidFill>
                  <a:schemeClr val="bg1"/>
                </a:solidFill>
              </a:rPr>
              <a:t>                                                                          </a:t>
            </a:r>
            <a:r>
              <a:rPr dirty="0" lang="en-US">
                <a:solidFill>
                  <a:schemeClr val="bg1"/>
                </a:solidFill>
              </a:rPr>
              <a:t> </a:t>
            </a:r>
            <a:r>
              <a:rPr dirty="0" lang="en-US">
                <a:solidFill>
                  <a:schemeClr val="bg1"/>
                </a:solidFill>
              </a:rPr>
              <a:t> </a:t>
            </a:r>
            <a:r>
              <a:rPr dirty="0" lang="en-US">
                <a:solidFill>
                  <a:schemeClr val="bg1"/>
                </a:solidFill>
              </a:rPr>
              <a:t> </a:t>
            </a:r>
            <a:r>
              <a:rPr dirty="0" lang="en-US">
                <a:solidFill>
                  <a:schemeClr val="bg1"/>
                </a:solidFill>
              </a:rPr>
              <a:t> </a:t>
            </a:r>
            <a:r>
              <a:rPr dirty="0" lang="en-US">
                <a:solidFill>
                  <a:schemeClr val="bg1"/>
                </a:solidFill>
              </a:rPr>
              <a:t> </a:t>
            </a:r>
            <a:r>
              <a:rPr dirty="0" lang="en-US">
                <a:solidFill>
                  <a:schemeClr val="bg1"/>
                </a:solidFill>
              </a:rPr>
              <a:t> </a:t>
            </a:r>
            <a:r>
              <a:rPr dirty="0" lang="en-US">
                <a:solidFill>
                  <a:schemeClr val="bg1"/>
                </a:solidFill>
              </a:rPr>
              <a:t>G</a:t>
            </a:r>
            <a:r>
              <a:rPr dirty="0" lang="en-US">
                <a:solidFill>
                  <a:schemeClr val="bg1"/>
                </a:solidFill>
              </a:rPr>
              <a:t>.</a:t>
            </a:r>
            <a:r>
              <a:rPr dirty="0" lang="en-US">
                <a:solidFill>
                  <a:schemeClr val="bg1"/>
                </a:solidFill>
              </a:rPr>
              <a:t>S</a:t>
            </a:r>
            <a:r>
              <a:rPr dirty="0" lang="en-US">
                <a:solidFill>
                  <a:schemeClr val="bg1"/>
                </a:solidFill>
              </a:rPr>
              <a:t>R</a:t>
            </a:r>
            <a:r>
              <a:rPr dirty="0" lang="en-US">
                <a:solidFill>
                  <a:schemeClr val="bg1"/>
                </a:solidFill>
              </a:rPr>
              <a:t>U</a:t>
            </a:r>
            <a:r>
              <a:rPr dirty="0" lang="en-US">
                <a:solidFill>
                  <a:schemeClr val="bg1"/>
                </a:solidFill>
              </a:rPr>
              <a:t>J</a:t>
            </a:r>
            <a:r>
              <a:rPr dirty="0" lang="en-US">
                <a:solidFill>
                  <a:schemeClr val="bg1"/>
                </a:solidFill>
              </a:rPr>
              <a:t>A</a:t>
            </a:r>
            <a:r>
              <a:rPr dirty="0" lang="en-US">
                <a:solidFill>
                  <a:schemeClr val="bg1"/>
                </a:solidFill>
              </a:rPr>
              <a:t>N</a:t>
            </a:r>
            <a:r>
              <a:rPr dirty="0" lang="en-US">
                <a:solidFill>
                  <a:schemeClr val="bg1"/>
                </a:solidFill>
              </a:rPr>
              <a:t>A</a:t>
            </a:r>
            <a:endParaRPr altLang="en-US" lang="zh-CN"/>
          </a:p>
          <a:p>
            <a:r>
              <a:rPr dirty="0" lang="en-IN">
                <a:solidFill>
                  <a:schemeClr val="bg1"/>
                </a:solidFill>
              </a:rPr>
              <a:t>                                                                                20A31A42</a:t>
            </a:r>
            <a:r>
              <a:rPr dirty="0" lang="en-US">
                <a:solidFill>
                  <a:schemeClr val="bg1"/>
                </a:solidFill>
              </a:rPr>
              <a:t>0</a:t>
            </a:r>
            <a:r>
              <a:rPr dirty="0" lang="en-US">
                <a:solidFill>
                  <a:schemeClr val="bg1"/>
                </a:solidFill>
              </a:rPr>
              <a:t>9</a:t>
            </a:r>
            <a:endParaRPr altLang="en-US"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1" name=""/>
        <p:cNvGrpSpPr/>
        <p:nvPr/>
      </p:nvGrpSpPr>
      <p:grpSpPr>
        <a:xfrm>
          <a:off x="0" y="0"/>
          <a:ext cx="0" cy="0"/>
          <a:chOff x="0" y="0"/>
          <a:chExt cx="0" cy="0"/>
        </a:xfrm>
      </p:grpSpPr>
      <p:sp>
        <p:nvSpPr>
          <p:cNvPr id="1048694" name="TextBox 2"/>
          <p:cNvSpPr txBox="1"/>
          <p:nvPr/>
        </p:nvSpPr>
        <p:spPr>
          <a:xfrm>
            <a:off x="1668780" y="458877"/>
            <a:ext cx="9425940" cy="1938992"/>
          </a:xfrm>
          <a:prstGeom prst="rect"/>
          <a:noFill/>
        </p:spPr>
        <p:txBody>
          <a:bodyPr wrap="square">
            <a:spAutoFit/>
          </a:bodyPr>
          <a:p>
            <a:pPr algn="just"/>
            <a:r>
              <a:rPr dirty="0" sz="2000" lang="en-US">
                <a:solidFill>
                  <a:srgbClr val="333333"/>
                </a:solidFill>
                <a:effectLst/>
                <a:latin typeface="Times New Roman" panose="02020603050405020304" pitchFamily="18" charset="0"/>
                <a:ea typeface="Times New Roman" panose="02020603050405020304" pitchFamily="18" charset="0"/>
              </a:rPr>
              <a:t>Step 4 : In the left navigation pane, click </a:t>
            </a:r>
            <a:r>
              <a:rPr b="1" dirty="0" sz="2000" lang="en-US">
                <a:solidFill>
                  <a:srgbClr val="333333"/>
                </a:solidFill>
                <a:effectLst/>
                <a:latin typeface="Times New Roman" panose="02020603050405020304" pitchFamily="18" charset="0"/>
                <a:ea typeface="Times New Roman" panose="02020603050405020304" pitchFamily="18" charset="0"/>
              </a:rPr>
              <a:t>Load Balancers</a:t>
            </a:r>
            <a:r>
              <a:rPr dirty="0" sz="2000" lang="en-US">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rPr>
              <a:t>Step 5 : At the top of the screen, choose create Load Balancer.</a:t>
            </a:r>
            <a:endParaRPr dirty="0" sz="2000" lang="en-IN">
              <a:effectLst/>
              <a:latin typeface="Times New Roman" panose="02020603050405020304" pitchFamily="18" charset="0"/>
              <a:ea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rPr>
              <a:t>Step 6 : Under </a:t>
            </a:r>
            <a:r>
              <a:rPr b="1" dirty="0" sz="2000" lang="en-US">
                <a:solidFill>
                  <a:srgbClr val="333333"/>
                </a:solidFill>
                <a:effectLst/>
                <a:latin typeface="Times New Roman" panose="02020603050405020304" pitchFamily="18" charset="0"/>
                <a:ea typeface="Times New Roman" panose="02020603050405020304" pitchFamily="18" charset="0"/>
              </a:rPr>
              <a:t>Application Load Balancer</a:t>
            </a:r>
            <a:r>
              <a:rPr dirty="0" sz="2000" lang="en-US">
                <a:solidFill>
                  <a:srgbClr val="333333"/>
                </a:solidFill>
                <a:effectLst/>
                <a:latin typeface="Times New Roman" panose="02020603050405020304" pitchFamily="18" charset="0"/>
                <a:ea typeface="Times New Roman" panose="02020603050405020304" pitchFamily="18" charset="0"/>
              </a:rPr>
              <a:t>, choose Create</a:t>
            </a:r>
            <a:endParaRPr dirty="0" sz="2000" lang="en-IN">
              <a:effectLst/>
              <a:latin typeface="Times New Roman" panose="02020603050405020304" pitchFamily="18" charset="0"/>
              <a:ea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rPr>
              <a:t>Step 7 : Under </a:t>
            </a:r>
            <a:r>
              <a:rPr b="1" dirty="0" sz="2000" lang="en-US">
                <a:solidFill>
                  <a:srgbClr val="333333"/>
                </a:solidFill>
                <a:effectLst/>
                <a:latin typeface="Times New Roman" panose="02020603050405020304" pitchFamily="18" charset="0"/>
                <a:ea typeface="Times New Roman" panose="02020603050405020304" pitchFamily="18" charset="0"/>
              </a:rPr>
              <a:t>Load balancer name</a:t>
            </a:r>
            <a:r>
              <a:rPr dirty="0" sz="2000" lang="en-US">
                <a:solidFill>
                  <a:srgbClr val="333333"/>
                </a:solidFill>
                <a:effectLst/>
                <a:latin typeface="Times New Roman" panose="02020603050405020304" pitchFamily="18" charset="0"/>
                <a:ea typeface="Times New Roman" panose="02020603050405020304" pitchFamily="18" charset="0"/>
              </a:rPr>
              <a:t>, enter: </a:t>
            </a:r>
            <a:r>
              <a:rPr dirty="0" sz="2000" lang="en-US" err="1">
                <a:solidFill>
                  <a:srgbClr val="333333"/>
                </a:solidFill>
                <a:effectLst/>
                <a:latin typeface="Times New Roman" panose="02020603050405020304" pitchFamily="18" charset="0"/>
                <a:ea typeface="Times New Roman" panose="02020603050405020304" pitchFamily="18" charset="0"/>
              </a:rPr>
              <a:t>LabELB</a:t>
            </a:r>
            <a:endParaRPr dirty="0" sz="2000" lang="en-IN">
              <a:effectLst/>
              <a:latin typeface="Times New Roman" panose="02020603050405020304" pitchFamily="18" charset="0"/>
              <a:ea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rPr>
              <a:t>Step 8 : Scroll down to the </a:t>
            </a:r>
            <a:r>
              <a:rPr b="1" dirty="0" sz="2000" lang="en-US">
                <a:solidFill>
                  <a:srgbClr val="333333"/>
                </a:solidFill>
                <a:effectLst/>
                <a:latin typeface="Times New Roman" panose="02020603050405020304" pitchFamily="18" charset="0"/>
                <a:ea typeface="Times New Roman" panose="02020603050405020304" pitchFamily="18" charset="0"/>
              </a:rPr>
              <a:t>Network mapping</a:t>
            </a:r>
            <a:r>
              <a:rPr dirty="0" sz="2000" lang="en-US">
                <a:solidFill>
                  <a:srgbClr val="333333"/>
                </a:solidFill>
                <a:effectLst/>
                <a:latin typeface="Times New Roman" panose="02020603050405020304" pitchFamily="18" charset="0"/>
                <a:ea typeface="Times New Roman" panose="02020603050405020304" pitchFamily="18" charset="0"/>
              </a:rPr>
              <a:t> section, then:</a:t>
            </a:r>
            <a:endParaRPr dirty="0" sz="2000" lang="en-IN">
              <a:effectLst/>
              <a:latin typeface="Times New Roman" panose="02020603050405020304" pitchFamily="18" charset="0"/>
              <a:ea typeface="Times New Roman" panose="02020603050405020304" pitchFamily="18" charset="0"/>
            </a:endParaRPr>
          </a:p>
          <a:p>
            <a:pPr algn="just" indent="-342900" lvl="0" marL="342900">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rPr>
              <a:t>For </a:t>
            </a:r>
            <a:r>
              <a:rPr b="1" dirty="0" sz="2000" lang="en-US">
                <a:solidFill>
                  <a:srgbClr val="333333"/>
                </a:solidFill>
                <a:effectLst/>
                <a:latin typeface="Times New Roman" panose="02020603050405020304" pitchFamily="18" charset="0"/>
                <a:ea typeface="Times New Roman" panose="02020603050405020304" pitchFamily="18" charset="0"/>
              </a:rPr>
              <a:t>VPC</a:t>
            </a:r>
            <a:r>
              <a:rPr dirty="0" sz="2000" lang="en-US">
                <a:solidFill>
                  <a:srgbClr val="333333"/>
                </a:solidFill>
                <a:effectLst/>
                <a:latin typeface="Times New Roman" panose="02020603050405020304" pitchFamily="18" charset="0"/>
                <a:ea typeface="Times New Roman" panose="02020603050405020304" pitchFamily="18" charset="0"/>
              </a:rPr>
              <a:t>, select: </a:t>
            </a:r>
            <a:r>
              <a:rPr b="1" dirty="0" sz="2000" lang="en-US">
                <a:solidFill>
                  <a:srgbClr val="333333"/>
                </a:solidFill>
                <a:effectLst/>
                <a:latin typeface="Times New Roman" panose="02020603050405020304" pitchFamily="18" charset="0"/>
                <a:ea typeface="Times New Roman" panose="02020603050405020304" pitchFamily="18" charset="0"/>
              </a:rPr>
              <a:t>Lab VPC</a:t>
            </a:r>
            <a:endParaRPr dirty="0" sz="2000" lang="en-IN">
              <a:effectLst/>
              <a:latin typeface="Times New Roman" panose="02020603050405020304" pitchFamily="18" charset="0"/>
              <a:ea typeface="Times New Roman" panose="02020603050405020304" pitchFamily="18" charset="0"/>
            </a:endParaRPr>
          </a:p>
        </p:txBody>
      </p:sp>
      <p:pic>
        <p:nvPicPr>
          <p:cNvPr id="2097170" name="Picture 3"/>
          <p:cNvPicPr>
            <a:picLocks noChangeAspect="1"/>
          </p:cNvPicPr>
          <p:nvPr/>
        </p:nvPicPr>
        <p:blipFill rotWithShape="1">
          <a:blip xmlns:r="http://schemas.openxmlformats.org/officeDocument/2006/relationships" r:embed="rId2" cstate="print"/>
          <a:srcRect t="8552" b="9635"/>
          <a:stretch>
            <a:fillRect/>
          </a:stretch>
        </p:blipFill>
        <p:spPr bwMode="auto">
          <a:xfrm>
            <a:off x="2755582" y="2397869"/>
            <a:ext cx="5339715" cy="2455545"/>
          </a:xfrm>
          <a:prstGeom prst="rect"/>
          <a:ln>
            <a:noFill/>
          </a:ln>
        </p:spPr>
      </p:pic>
      <p:sp>
        <p:nvSpPr>
          <p:cNvPr id="1048695" name="TextBox 5"/>
          <p:cNvSpPr txBox="1"/>
          <p:nvPr/>
        </p:nvSpPr>
        <p:spPr>
          <a:xfrm>
            <a:off x="1485900" y="5172055"/>
            <a:ext cx="8968740" cy="646331"/>
          </a:xfrm>
          <a:prstGeom prst="rect"/>
          <a:noFill/>
        </p:spPr>
        <p:txBody>
          <a:bodyPr wrap="square">
            <a:spAutoFit/>
          </a:bodyPr>
          <a:p>
            <a:pPr algn="just" marL="228600"/>
            <a:r>
              <a:rPr dirty="0" sz="1800" lang="en-US">
                <a:solidFill>
                  <a:srgbClr val="333333"/>
                </a:solidFill>
                <a:effectLst/>
                <a:latin typeface="Times New Roman" panose="02020603050405020304" pitchFamily="18" charset="0"/>
                <a:ea typeface="Times New Roman" panose="02020603050405020304" pitchFamily="18" charset="0"/>
              </a:rPr>
              <a:t>Step 9: Choose the </a:t>
            </a:r>
            <a:r>
              <a:rPr b="1" dirty="0" sz="1800" lang="en-US">
                <a:solidFill>
                  <a:srgbClr val="333333"/>
                </a:solidFill>
                <a:effectLst/>
                <a:latin typeface="Times New Roman" panose="02020603050405020304" pitchFamily="18" charset="0"/>
                <a:ea typeface="Times New Roman" panose="02020603050405020304" pitchFamily="18" charset="0"/>
              </a:rPr>
              <a:t>first</a:t>
            </a:r>
            <a:r>
              <a:rPr dirty="0" sz="1800" lang="en-US">
                <a:solidFill>
                  <a:srgbClr val="333333"/>
                </a:solidFill>
                <a:effectLst/>
                <a:latin typeface="Times New Roman" panose="02020603050405020304" pitchFamily="18" charset="0"/>
                <a:ea typeface="Times New Roman" panose="02020603050405020304" pitchFamily="18" charset="0"/>
              </a:rPr>
              <a:t> displayed Availability Zone, then select </a:t>
            </a:r>
            <a:r>
              <a:rPr b="1" dirty="0" sz="1800" lang="en-US">
                <a:solidFill>
                  <a:srgbClr val="333333"/>
                </a:solidFill>
                <a:effectLst/>
                <a:latin typeface="Times New Roman" panose="02020603050405020304" pitchFamily="18" charset="0"/>
                <a:ea typeface="Times New Roman" panose="02020603050405020304" pitchFamily="18" charset="0"/>
              </a:rPr>
              <a:t>Public Subnet 1, </a:t>
            </a:r>
            <a:r>
              <a:rPr b="0" dirty="0" sz="1800" lang="en-US">
                <a:solidFill>
                  <a:srgbClr val="333333"/>
                </a:solidFill>
                <a:effectLst/>
                <a:latin typeface="Times New Roman" panose="02020603050405020304" pitchFamily="18" charset="0"/>
                <a:ea typeface="Times New Roman" panose="02020603050405020304" pitchFamily="18" charset="0"/>
              </a:rPr>
              <a:t>for </a:t>
            </a:r>
            <a:r>
              <a:rPr b="1" dirty="0" sz="1800" lang="en-US">
                <a:solidFill>
                  <a:srgbClr val="333333"/>
                </a:solidFill>
                <a:effectLst/>
                <a:latin typeface="Times New Roman" panose="02020603050405020304" pitchFamily="18" charset="0"/>
                <a:ea typeface="Times New Roman" panose="02020603050405020304" pitchFamily="18" charset="0"/>
              </a:rPr>
              <a:t>Second</a:t>
            </a:r>
            <a:r>
              <a:rPr b="0" dirty="0" sz="1800" lang="en-US">
                <a:solidFill>
                  <a:srgbClr val="333333"/>
                </a:solidFill>
                <a:effectLst/>
                <a:latin typeface="Times New Roman" panose="02020603050405020304" pitchFamily="18" charset="0"/>
                <a:ea typeface="Times New Roman" panose="02020603050405020304" pitchFamily="18" charset="0"/>
              </a:rPr>
              <a:t> Availability Zone  select</a:t>
            </a:r>
            <a:r>
              <a:rPr b="1" dirty="0" sz="1800" lang="en-US">
                <a:solidFill>
                  <a:srgbClr val="333333"/>
                </a:solidFill>
                <a:effectLst/>
                <a:latin typeface="Times New Roman" panose="02020603050405020304" pitchFamily="18" charset="0"/>
                <a:ea typeface="Times New Roman" panose="02020603050405020304" pitchFamily="18" charset="0"/>
              </a:rPr>
              <a:t> Public Subnet 2.</a:t>
            </a:r>
            <a:endParaRPr dirty="0" sz="1800" lang="en-IN">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2" name=""/>
        <p:cNvGrpSpPr/>
        <p:nvPr/>
      </p:nvGrpSpPr>
      <p:grpSpPr>
        <a:xfrm>
          <a:off x="0" y="0"/>
          <a:ext cx="0" cy="0"/>
          <a:chOff x="0" y="0"/>
          <a:chExt cx="0" cy="0"/>
        </a:xfrm>
      </p:grpSpPr>
      <p:pic>
        <p:nvPicPr>
          <p:cNvPr id="2097171" name="Picture 1"/>
          <p:cNvPicPr>
            <a:picLocks noChangeAspect="1"/>
          </p:cNvPicPr>
          <p:nvPr/>
        </p:nvPicPr>
        <p:blipFill rotWithShape="1">
          <a:blip xmlns:r="http://schemas.openxmlformats.org/officeDocument/2006/relationships" r:embed="rId2" cstate="print"/>
          <a:srcRect l="-794" t="8555" r="3798" b="10773"/>
          <a:stretch>
            <a:fillRect/>
          </a:stretch>
        </p:blipFill>
        <p:spPr bwMode="auto">
          <a:xfrm>
            <a:off x="2495550" y="357822"/>
            <a:ext cx="5270500" cy="2464435"/>
          </a:xfrm>
          <a:prstGeom prst="rect"/>
          <a:ln>
            <a:noFill/>
          </a:ln>
        </p:spPr>
      </p:pic>
      <p:sp>
        <p:nvSpPr>
          <p:cNvPr id="1048696" name="TextBox 3"/>
          <p:cNvSpPr txBox="1"/>
          <p:nvPr/>
        </p:nvSpPr>
        <p:spPr>
          <a:xfrm>
            <a:off x="1272540" y="2835415"/>
            <a:ext cx="10045700" cy="646331"/>
          </a:xfrm>
          <a:prstGeom prst="rect"/>
          <a:noFill/>
        </p:spPr>
        <p:txBody>
          <a:bodyPr wrap="square">
            <a:spAutoFit/>
          </a:bodyPr>
          <a:p>
            <a:pPr algn="just" marL="228600"/>
            <a:r>
              <a:rPr b="0" dirty="0" sz="1800" lang="en-US">
                <a:solidFill>
                  <a:srgbClr val="333333"/>
                </a:solidFill>
                <a:effectLst/>
                <a:latin typeface="Times New Roman" panose="02020603050405020304" pitchFamily="18" charset="0"/>
                <a:ea typeface="Times New Roman" panose="02020603050405020304" pitchFamily="18" charset="0"/>
              </a:rPr>
              <a:t>Step 10:  </a:t>
            </a:r>
            <a:r>
              <a:rPr dirty="0" sz="1800" lang="en-US">
                <a:solidFill>
                  <a:srgbClr val="333333"/>
                </a:solidFill>
                <a:effectLst/>
                <a:latin typeface="Times New Roman" panose="02020603050405020304" pitchFamily="18" charset="0"/>
                <a:ea typeface="Times New Roman" panose="02020603050405020304" pitchFamily="18" charset="0"/>
              </a:rPr>
              <a:t>In the </a:t>
            </a:r>
            <a:r>
              <a:rPr b="1" dirty="0" sz="1800" lang="en-US">
                <a:solidFill>
                  <a:srgbClr val="333333"/>
                </a:solidFill>
                <a:effectLst/>
                <a:latin typeface="Times New Roman" panose="02020603050405020304" pitchFamily="18" charset="0"/>
                <a:ea typeface="Times New Roman" panose="02020603050405020304" pitchFamily="18" charset="0"/>
              </a:rPr>
              <a:t>Security groups</a:t>
            </a:r>
            <a:r>
              <a:rPr dirty="0" sz="1800" lang="en-US">
                <a:solidFill>
                  <a:srgbClr val="333333"/>
                </a:solidFill>
                <a:effectLst/>
                <a:latin typeface="Times New Roman" panose="02020603050405020304" pitchFamily="18" charset="0"/>
                <a:ea typeface="Times New Roman" panose="02020603050405020304" pitchFamily="18" charset="0"/>
              </a:rPr>
              <a:t> section: Select </a:t>
            </a:r>
            <a:r>
              <a:rPr b="1" dirty="0" sz="1800" lang="en-US">
                <a:solidFill>
                  <a:srgbClr val="333333"/>
                </a:solidFill>
                <a:effectLst/>
                <a:latin typeface="Times New Roman" panose="02020603050405020304" pitchFamily="18" charset="0"/>
                <a:ea typeface="Times New Roman" panose="02020603050405020304" pitchFamily="18" charset="0"/>
              </a:rPr>
              <a:t>Web Security Group</a:t>
            </a:r>
            <a:endParaRPr dirty="0" sz="1800" lang="en-IN">
              <a:effectLst/>
              <a:latin typeface="Times New Roman" panose="02020603050405020304" pitchFamily="18" charset="0"/>
              <a:ea typeface="Times New Roman" panose="02020603050405020304" pitchFamily="18" charset="0"/>
            </a:endParaRPr>
          </a:p>
          <a:p>
            <a:pPr algn="just"/>
            <a:r>
              <a:rPr b="0" dirty="0" sz="1800" lang="en-US">
                <a:solidFill>
                  <a:srgbClr val="333333"/>
                </a:solidFill>
                <a:effectLst/>
                <a:latin typeface="Times New Roman" panose="02020603050405020304" pitchFamily="18" charset="0"/>
                <a:ea typeface="Times New Roman" panose="02020603050405020304" pitchFamily="18" charset="0"/>
              </a:rPr>
              <a:t>      Step 11: </a:t>
            </a:r>
            <a:r>
              <a:rPr dirty="0" sz="1800" lang="en-US">
                <a:solidFill>
                  <a:srgbClr val="333333"/>
                </a:solidFill>
                <a:effectLst/>
                <a:latin typeface="Times New Roman" panose="02020603050405020304" pitchFamily="18" charset="0"/>
                <a:ea typeface="Times New Roman" panose="02020603050405020304" pitchFamily="18" charset="0"/>
              </a:rPr>
              <a:t>For the Listener HTTP:80 row, set the Default action to forward to </a:t>
            </a:r>
            <a:r>
              <a:rPr b="1" dirty="0" sz="1800" lang="en-US" err="1">
                <a:solidFill>
                  <a:srgbClr val="333333"/>
                </a:solidFill>
                <a:effectLst/>
                <a:latin typeface="Times New Roman" panose="02020603050405020304" pitchFamily="18" charset="0"/>
                <a:ea typeface="Times New Roman" panose="02020603050405020304" pitchFamily="18" charset="0"/>
              </a:rPr>
              <a:t>LabGroup</a:t>
            </a:r>
            <a:r>
              <a:rPr dirty="0" sz="1800" lang="en-US">
                <a:solidFill>
                  <a:srgbClr val="333333"/>
                </a:solidFill>
                <a:effectLst/>
                <a:latin typeface="Times New Roman" panose="02020603050405020304" pitchFamily="18" charset="0"/>
                <a:ea typeface="Times New Roman" panose="02020603050405020304" pitchFamily="18" charset="0"/>
              </a:rPr>
              <a:t>.</a:t>
            </a:r>
            <a:endParaRPr dirty="0" sz="1800" lang="en-IN">
              <a:effectLst/>
              <a:latin typeface="Times New Roman" panose="02020603050405020304" pitchFamily="18" charset="0"/>
              <a:ea typeface="Times New Roman" panose="02020603050405020304" pitchFamily="18" charset="0"/>
            </a:endParaRPr>
          </a:p>
        </p:txBody>
      </p:sp>
      <p:pic>
        <p:nvPicPr>
          <p:cNvPr id="2097172" name="Picture 4"/>
          <p:cNvPicPr>
            <a:picLocks noChangeAspect="1"/>
          </p:cNvPicPr>
          <p:nvPr/>
        </p:nvPicPr>
        <p:blipFill rotWithShape="1">
          <a:blip xmlns:r="http://schemas.openxmlformats.org/officeDocument/2006/relationships" r:embed="rId3" cstate="print"/>
          <a:srcRect t="8837" b="9635"/>
          <a:stretch>
            <a:fillRect/>
          </a:stretch>
        </p:blipFill>
        <p:spPr bwMode="auto">
          <a:xfrm>
            <a:off x="2660650" y="3773170"/>
            <a:ext cx="5326380" cy="2440940"/>
          </a:xfrm>
          <a:prstGeom prst="rect"/>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3" name=""/>
        <p:cNvGrpSpPr/>
        <p:nvPr/>
      </p:nvGrpSpPr>
      <p:grpSpPr>
        <a:xfrm>
          <a:off x="0" y="0"/>
          <a:ext cx="0" cy="0"/>
          <a:chOff x="0" y="0"/>
          <a:chExt cx="0" cy="0"/>
        </a:xfrm>
      </p:grpSpPr>
      <p:sp>
        <p:nvSpPr>
          <p:cNvPr id="1048697" name="TextBox 2"/>
          <p:cNvSpPr txBox="1"/>
          <p:nvPr/>
        </p:nvSpPr>
        <p:spPr>
          <a:xfrm>
            <a:off x="1435100" y="445388"/>
            <a:ext cx="9801860" cy="4534916"/>
          </a:xfrm>
          <a:prstGeom prst="rect"/>
          <a:noFill/>
        </p:spPr>
        <p:txBody>
          <a:bodyPr wrap="square">
            <a:spAutoFit/>
          </a:bodyPr>
          <a:p>
            <a:pPr algn="just"/>
            <a:r>
              <a:rPr dirty="0" sz="1800" lang="en-US">
                <a:solidFill>
                  <a:srgbClr val="333333"/>
                </a:solidFill>
                <a:effectLst/>
                <a:latin typeface="Times New Roman" panose="02020603050405020304" pitchFamily="18" charset="0"/>
                <a:ea typeface="Times New Roman" panose="02020603050405020304" pitchFamily="18" charset="0"/>
              </a:rPr>
              <a:t>Step 12 : Scroll to the bottom and choose Create load balancer.</a:t>
            </a:r>
            <a:endParaRPr dirty="0" sz="1800" lang="en-IN">
              <a:effectLst/>
              <a:latin typeface="Times New Roman" panose="02020603050405020304" pitchFamily="18" charset="0"/>
              <a:ea typeface="Times New Roman" panose="02020603050405020304" pitchFamily="18" charset="0"/>
            </a:endParaRPr>
          </a:p>
          <a:p>
            <a:pPr algn="just">
              <a:lnSpc>
                <a:spcPct val="107000"/>
              </a:lnSpc>
              <a:spcAft>
                <a:spcPts val="800"/>
              </a:spcAft>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 Launch Configuration and an Auto Scaling Group</a:t>
            </a:r>
            <a:endParaRPr dirty="0" sz="1600" lang="en-IN">
              <a:effectLst/>
              <a:latin typeface="Calibri" panose="020F0502020204030204" pitchFamily="34" charset="0"/>
              <a:ea typeface="Calibri" panose="020F0502020204030204" pitchFamily="34" charset="0"/>
              <a:cs typeface="Times New Roman" panose="02020603050405020304" pitchFamily="18" charset="0"/>
            </a:endParaRPr>
          </a:p>
          <a:p>
            <a:pPr algn="just"/>
            <a:r>
              <a:rPr dirty="0" sz="1800" lang="en-US">
                <a:solidFill>
                  <a:srgbClr val="333333"/>
                </a:solidFill>
                <a:effectLst/>
                <a:latin typeface="Times New Roman" panose="02020603050405020304" pitchFamily="18" charset="0"/>
                <a:ea typeface="Times New Roman" panose="02020603050405020304" pitchFamily="18" charset="0"/>
              </a:rPr>
              <a:t>     Step 1 : In the left navigation pane, click </a:t>
            </a:r>
            <a:r>
              <a:rPr b="1" dirty="0" sz="1800" lang="en-US">
                <a:solidFill>
                  <a:srgbClr val="333333"/>
                </a:solidFill>
                <a:effectLst/>
                <a:latin typeface="Times New Roman" panose="02020603050405020304" pitchFamily="18" charset="0"/>
                <a:ea typeface="Times New Roman" panose="02020603050405020304" pitchFamily="18" charset="0"/>
              </a:rPr>
              <a:t>Launch Configurations</a:t>
            </a:r>
            <a:r>
              <a:rPr dirty="0" sz="1800" lang="en-US">
                <a:solidFill>
                  <a:srgbClr val="333333"/>
                </a:solidFill>
                <a:effectLst/>
                <a:latin typeface="Times New Roman" panose="02020603050405020304" pitchFamily="18" charset="0"/>
                <a:ea typeface="Times New Roman" panose="02020603050405020304" pitchFamily="18" charset="0"/>
              </a:rPr>
              <a:t>.</a:t>
            </a:r>
            <a:endParaRPr dirty="0" sz="1800" lang="en-IN">
              <a:effectLst/>
              <a:latin typeface="Times New Roman" panose="02020603050405020304" pitchFamily="18" charset="0"/>
              <a:ea typeface="Times New Roman" panose="02020603050405020304" pitchFamily="18" charset="0"/>
            </a:endParaRPr>
          </a:p>
          <a:p>
            <a:pPr algn="just"/>
            <a:r>
              <a:rPr dirty="0" sz="1800" lang="en-US">
                <a:solidFill>
                  <a:srgbClr val="333333"/>
                </a:solidFill>
                <a:effectLst/>
                <a:latin typeface="Times New Roman" panose="02020603050405020304" pitchFamily="18" charset="0"/>
                <a:ea typeface="Times New Roman" panose="02020603050405020304" pitchFamily="18" charset="0"/>
              </a:rPr>
              <a:t>     Step 2 :  Click Create </a:t>
            </a:r>
            <a:r>
              <a:rPr b="1" dirty="0" sz="1800" lang="en-US">
                <a:solidFill>
                  <a:srgbClr val="333333"/>
                </a:solidFill>
                <a:effectLst/>
                <a:latin typeface="Times New Roman" panose="02020603050405020304" pitchFamily="18" charset="0"/>
                <a:ea typeface="Times New Roman" panose="02020603050405020304" pitchFamily="18" charset="0"/>
              </a:rPr>
              <a:t>Launch Configuration.</a:t>
            </a:r>
            <a:endParaRPr dirty="0" sz="1800" lang="en-IN">
              <a:effectLst/>
              <a:latin typeface="Times New Roman" panose="02020603050405020304" pitchFamily="18" charset="0"/>
              <a:ea typeface="Times New Roman" panose="02020603050405020304" pitchFamily="18" charset="0"/>
            </a:endParaRPr>
          </a:p>
          <a:p>
            <a:pPr algn="just"/>
            <a:r>
              <a:rPr dirty="0" sz="1800" lang="en-US">
                <a:solidFill>
                  <a:srgbClr val="333333"/>
                </a:solidFill>
                <a:effectLst/>
                <a:latin typeface="Times New Roman" panose="02020603050405020304" pitchFamily="18" charset="0"/>
                <a:ea typeface="Times New Roman" panose="02020603050405020304" pitchFamily="18" charset="0"/>
              </a:rPr>
              <a:t>      Step 3 : Configure these settings:</a:t>
            </a:r>
            <a:endParaRPr dirty="0" sz="1800" lang="en-IN">
              <a:effectLst/>
              <a:latin typeface="Times New Roman" panose="02020603050405020304" pitchFamily="18" charset="0"/>
              <a:ea typeface="Times New Roman" panose="02020603050405020304" pitchFamily="18" charset="0"/>
            </a:endParaRPr>
          </a:p>
          <a:p>
            <a:pPr algn="just" indent="-342900" lvl="0" marL="342900">
              <a:buFont typeface="Wingdings" panose="05000000000000000000" pitchFamily="2" charset="2"/>
              <a:buChar char=""/>
            </a:pPr>
            <a:r>
              <a:rPr b="0" dirty="0" sz="1800" lang="en-US">
                <a:solidFill>
                  <a:srgbClr val="333333"/>
                </a:solidFill>
                <a:effectLst/>
                <a:latin typeface="Times New Roman" panose="02020603050405020304" pitchFamily="18" charset="0"/>
                <a:ea typeface="Times New Roman" panose="02020603050405020304" pitchFamily="18" charset="0"/>
              </a:rPr>
              <a:t>Launch configuration name: </a:t>
            </a:r>
            <a:r>
              <a:rPr b="0" dirty="0" sz="1800" lang="en-US" err="1">
                <a:solidFill>
                  <a:srgbClr val="333333"/>
                </a:solidFill>
                <a:effectLst/>
                <a:latin typeface="Times New Roman" panose="02020603050405020304" pitchFamily="18" charset="0"/>
                <a:ea typeface="Times New Roman" panose="02020603050405020304" pitchFamily="18" charset="0"/>
              </a:rPr>
              <a:t>LabConfig</a:t>
            </a:r>
            <a:endParaRPr dirty="0" sz="1800" lang="en-IN">
              <a:effectLst/>
              <a:latin typeface="Times New Roman" panose="02020603050405020304" pitchFamily="18" charset="0"/>
              <a:ea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r>
              <a:rPr dirty="0" sz="18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Amazon Machine Image (AMI) Choose </a:t>
            </a:r>
            <a:r>
              <a:rPr dirty="0" sz="18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AMI</a:t>
            </a:r>
          </a:p>
          <a:p>
            <a:pPr algn="just" indent="-342900" lvl="0" marL="342900">
              <a:lnSpc>
                <a:spcPct val="107000"/>
              </a:lnSpc>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 </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dirty="0" sz="2000"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instance type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t3.micro</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dirty="0" sz="2000"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If you have launched the lab in the us-east-1 Region, select the </a:t>
            </a:r>
            <a:r>
              <a:rPr b="1" dirty="0" sz="2000" lang="en-US">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t2.micro</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endParaRPr dirty="0" sz="1600" lang="en-IN">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97173" name="Picture 3"/>
          <p:cNvPicPr>
            <a:picLocks noChangeAspect="1"/>
          </p:cNvPicPr>
          <p:nvPr/>
        </p:nvPicPr>
        <p:blipFill rotWithShape="1">
          <a:blip xmlns:r="http://schemas.openxmlformats.org/officeDocument/2006/relationships" r:embed="rId2" cstate="print"/>
          <a:srcRect l="2033" t="9947" r="2010" b="9423"/>
          <a:stretch>
            <a:fillRect/>
          </a:stretch>
        </p:blipFill>
        <p:spPr bwMode="auto">
          <a:xfrm>
            <a:off x="3263265" y="4658360"/>
            <a:ext cx="4629150" cy="2199640"/>
          </a:xfrm>
          <a:prstGeom prst="rect"/>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4" name=""/>
        <p:cNvGrpSpPr/>
        <p:nvPr/>
      </p:nvGrpSpPr>
      <p:grpSpPr>
        <a:xfrm>
          <a:off x="0" y="0"/>
          <a:ext cx="0" cy="0"/>
          <a:chOff x="0" y="0"/>
          <a:chExt cx="0" cy="0"/>
        </a:xfrm>
      </p:grpSpPr>
      <p:sp>
        <p:nvSpPr>
          <p:cNvPr id="1048698" name="TextBox 2"/>
          <p:cNvSpPr txBox="1"/>
          <p:nvPr/>
        </p:nvSpPr>
        <p:spPr>
          <a:xfrm>
            <a:off x="1384300" y="337415"/>
            <a:ext cx="9618980" cy="3839128"/>
          </a:xfrm>
          <a:prstGeom prst="rect"/>
          <a:noFill/>
        </p:spPr>
        <p:txBody>
          <a:bodyPr wrap="square">
            <a:spAutoFit/>
          </a:bodyPr>
          <a:p>
            <a:pPr algn="just" indent="-342900" lvl="0" marL="342900">
              <a:lnSpc>
                <a:spcPct val="107000"/>
              </a:lnSpc>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342900" lvl="0" marL="342900">
              <a:lnSpc>
                <a:spcPct val="107000"/>
              </a:lnSpc>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Monitoring:</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EC2 instance detailed monitoring within CloudWatch</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Under </a:t>
            </a:r>
            <a:r>
              <a:rPr b="1" dirty="0" sz="2000" lang="en-US">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342900" lvl="0" marL="342900">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an existing security group</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indent="-342900" lvl="0" marL="342900">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Security Group</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 options: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an existing key pair</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key pair:</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vockey</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 acknowledge...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Create Launch Configuration.</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74" name="Picture 3"/>
          <p:cNvPicPr>
            <a:picLocks noChangeAspect="1"/>
          </p:cNvPicPr>
          <p:nvPr/>
        </p:nvPicPr>
        <p:blipFill rotWithShape="1">
          <a:blip xmlns:r="http://schemas.openxmlformats.org/officeDocument/2006/relationships" r:embed="rId2" cstate="print"/>
          <a:srcRect t="10327" b="10147"/>
          <a:stretch>
            <a:fillRect/>
          </a:stretch>
        </p:blipFill>
        <p:spPr bwMode="auto">
          <a:xfrm>
            <a:off x="3192145" y="4442230"/>
            <a:ext cx="4649470" cy="2078355"/>
          </a:xfrm>
          <a:prstGeom prst="rect"/>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5" name=""/>
        <p:cNvGrpSpPr/>
        <p:nvPr/>
      </p:nvGrpSpPr>
      <p:grpSpPr>
        <a:xfrm>
          <a:off x="0" y="0"/>
          <a:ext cx="0" cy="0"/>
          <a:chOff x="0" y="0"/>
          <a:chExt cx="0" cy="0"/>
        </a:xfrm>
      </p:grpSpPr>
      <p:sp>
        <p:nvSpPr>
          <p:cNvPr id="1048699" name="TextBox 2"/>
          <p:cNvSpPr txBox="1"/>
          <p:nvPr/>
        </p:nvSpPr>
        <p:spPr>
          <a:xfrm>
            <a:off x="1272540" y="442020"/>
            <a:ext cx="9761220" cy="1701107"/>
          </a:xfrm>
          <a:prstGeom prst="rect"/>
          <a:noFill/>
        </p:spPr>
        <p:txBody>
          <a:bodyPr wrap="square">
            <a:spAutoFit/>
          </a:bodyPr>
          <a:p>
            <a:pPr algn="just" marL="228600">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Select the checkbox for the </a:t>
            </a:r>
            <a:r>
              <a:rPr dirty="0" sz="2000" i="1"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LabConfig</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Launch Configuration.</a:t>
            </a: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From the  Actions menu, choose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Auto Scaling group.</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Enter Auto Scaling group name: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Auto Scaling Group</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75" name="Picture 3"/>
          <p:cNvPicPr>
            <a:picLocks noChangeAspect="1"/>
          </p:cNvPicPr>
          <p:nvPr/>
        </p:nvPicPr>
        <p:blipFill rotWithShape="1">
          <a:blip xmlns:r="http://schemas.openxmlformats.org/officeDocument/2006/relationships" r:embed="rId2"/>
          <a:srcRect t="9294" b="10658"/>
          <a:stretch>
            <a:fillRect/>
          </a:stretch>
        </p:blipFill>
        <p:spPr bwMode="auto">
          <a:xfrm>
            <a:off x="5451475" y="1863933"/>
            <a:ext cx="5942330" cy="2673985"/>
          </a:xfrm>
          <a:prstGeom prst="rect"/>
          <a:ln>
            <a:noFill/>
          </a:ln>
        </p:spPr>
      </p:pic>
      <p:sp>
        <p:nvSpPr>
          <p:cNvPr id="1048700" name="TextBox 5"/>
          <p:cNvSpPr txBox="1"/>
          <p:nvPr/>
        </p:nvSpPr>
        <p:spPr>
          <a:xfrm>
            <a:off x="1414779" y="4258724"/>
            <a:ext cx="10649585" cy="2311402"/>
          </a:xfrm>
          <a:prstGeom prst="rect"/>
          <a:noFill/>
        </p:spPr>
        <p:txBody>
          <a:bodyPr wrap="square">
            <a:spAutoFit/>
          </a:bodyPr>
          <a:p>
            <a:pPr algn="just" marL="228600">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Choose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page configure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342900" lvl="0" marL="342900">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1 (10.0.1.0/24)</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2 (10.0.3.0/24)</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b="0"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Choose Next.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marL="228600"/>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6" name=""/>
        <p:cNvGrpSpPr/>
        <p:nvPr/>
      </p:nvGrpSpPr>
      <p:grpSpPr>
        <a:xfrm>
          <a:off x="0" y="0"/>
          <a:ext cx="0" cy="0"/>
          <a:chOff x="0" y="0"/>
          <a:chExt cx="0" cy="0"/>
        </a:xfrm>
      </p:grpSpPr>
      <p:pic>
        <p:nvPicPr>
          <p:cNvPr id="2097176" name="Picture 1"/>
          <p:cNvPicPr>
            <a:picLocks noChangeAspect="1"/>
          </p:cNvPicPr>
          <p:nvPr/>
        </p:nvPicPr>
        <p:blipFill rotWithShape="1">
          <a:blip xmlns:r="http://schemas.openxmlformats.org/officeDocument/2006/relationships" r:embed="rId2" cstate="print"/>
          <a:srcRect t="9295" b="9899"/>
          <a:stretch>
            <a:fillRect/>
          </a:stretch>
        </p:blipFill>
        <p:spPr bwMode="auto">
          <a:xfrm>
            <a:off x="1854517" y="278765"/>
            <a:ext cx="4744085" cy="2155190"/>
          </a:xfrm>
          <a:prstGeom prst="rect"/>
          <a:ln>
            <a:noFill/>
          </a:ln>
        </p:spPr>
      </p:pic>
      <p:sp>
        <p:nvSpPr>
          <p:cNvPr id="1048701" name="TextBox 3"/>
          <p:cNvSpPr txBox="1"/>
          <p:nvPr/>
        </p:nvSpPr>
        <p:spPr>
          <a:xfrm>
            <a:off x="1076960" y="2828836"/>
            <a:ext cx="10414000" cy="1310640"/>
          </a:xfrm>
          <a:prstGeom prst="rect"/>
          <a:noFill/>
        </p:spPr>
        <p:txBody>
          <a:bodyPr wrap="square">
            <a:spAutoFit/>
          </a:bodyPr>
          <a:p>
            <a:pPr algn="just" marL="228600"/>
            <a:r>
              <a:rPr dirty="0" sz="2000" lang="en-US">
                <a:solidFill>
                  <a:srgbClr val="333333"/>
                </a:solidFill>
                <a:effectLst/>
                <a:latin typeface="Times New Roman" panose="02020603050405020304" pitchFamily="18" charset="0"/>
                <a:ea typeface="Times New Roman" panose="02020603050405020304" pitchFamily="18" charset="0"/>
              </a:rPr>
              <a:t>Step 10 : In the </a:t>
            </a:r>
            <a:r>
              <a:rPr b="1" dirty="0" sz="2000" lang="en-US">
                <a:solidFill>
                  <a:srgbClr val="333333"/>
                </a:solidFill>
                <a:effectLst/>
                <a:latin typeface="Times New Roman" panose="02020603050405020304" pitchFamily="18" charset="0"/>
                <a:ea typeface="Times New Roman" panose="02020603050405020304" pitchFamily="18" charset="0"/>
              </a:rPr>
              <a:t>Load balancing - </a:t>
            </a:r>
            <a:r>
              <a:rPr b="1" dirty="0" sz="2000" i="1" lang="en-US">
                <a:solidFill>
                  <a:srgbClr val="333333"/>
                </a:solidFill>
                <a:effectLst/>
                <a:latin typeface="Times New Roman" panose="02020603050405020304" pitchFamily="18" charset="0"/>
                <a:ea typeface="Times New Roman" panose="02020603050405020304" pitchFamily="18" charset="0"/>
              </a:rPr>
              <a:t>optional</a:t>
            </a:r>
            <a:r>
              <a:rPr dirty="0" sz="2000" lang="en-US">
                <a:solidFill>
                  <a:srgbClr val="333333"/>
                </a:solidFill>
                <a:effectLst/>
                <a:latin typeface="Times New Roman" panose="02020603050405020304" pitchFamily="18" charset="0"/>
                <a:ea typeface="Times New Roman" panose="02020603050405020304" pitchFamily="18" charset="0"/>
              </a:rPr>
              <a:t> pane, choose </a:t>
            </a:r>
            <a:r>
              <a:rPr b="1" dirty="0" sz="2000" lang="en-US">
                <a:solidFill>
                  <a:srgbClr val="333333"/>
                </a:solidFill>
                <a:effectLst/>
                <a:latin typeface="Times New Roman" panose="02020603050405020304" pitchFamily="18" charset="0"/>
                <a:ea typeface="Times New Roman" panose="02020603050405020304" pitchFamily="18" charset="0"/>
              </a:rPr>
              <a:t>Attach to an existing load balancer</a:t>
            </a:r>
            <a:endParaRPr dirty="0" sz="2000" lang="en-IN">
              <a:effectLst/>
              <a:latin typeface="Times New Roman" panose="02020603050405020304" pitchFamily="18" charset="0"/>
              <a:ea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rPr>
              <a:t>      Step 11 : In the </a:t>
            </a:r>
            <a:r>
              <a:rPr b="1" dirty="0" sz="2000" lang="en-US">
                <a:solidFill>
                  <a:srgbClr val="333333"/>
                </a:solidFill>
                <a:effectLst/>
                <a:latin typeface="Times New Roman" panose="02020603050405020304" pitchFamily="18" charset="0"/>
                <a:ea typeface="Times New Roman" panose="02020603050405020304" pitchFamily="18" charset="0"/>
              </a:rPr>
              <a:t>Attach to an existing load balancer</a:t>
            </a:r>
            <a:r>
              <a:rPr dirty="0" sz="2000" lang="en-US">
                <a:solidFill>
                  <a:srgbClr val="333333"/>
                </a:solidFill>
                <a:effectLst/>
                <a:latin typeface="Times New Roman" panose="02020603050405020304" pitchFamily="18" charset="0"/>
                <a:ea typeface="Times New Roman" panose="02020603050405020304" pitchFamily="18" charset="0"/>
              </a:rPr>
              <a:t> pane, use the dropdown             list to select </a:t>
            </a:r>
            <a:r>
              <a:rPr dirty="0" sz="2000" i="1" lang="en-US" err="1">
                <a:solidFill>
                  <a:srgbClr val="333333"/>
                </a:solidFill>
                <a:effectLst/>
                <a:latin typeface="Times New Roman" panose="02020603050405020304" pitchFamily="18" charset="0"/>
                <a:ea typeface="Times New Roman" panose="02020603050405020304" pitchFamily="18" charset="0"/>
              </a:rPr>
              <a:t>LabGroup</a:t>
            </a:r>
            <a:r>
              <a:rPr dirty="0" sz="2000" lang="en-US">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p:txBody>
      </p:sp>
      <p:pic>
        <p:nvPicPr>
          <p:cNvPr id="2097177" name="Picture 4"/>
          <p:cNvPicPr>
            <a:picLocks noChangeAspect="1"/>
          </p:cNvPicPr>
          <p:nvPr/>
        </p:nvPicPr>
        <p:blipFill rotWithShape="1">
          <a:blip xmlns:r="http://schemas.openxmlformats.org/officeDocument/2006/relationships" r:embed="rId3"/>
          <a:srcRect t="9037" b="9889"/>
          <a:stretch>
            <a:fillRect/>
          </a:stretch>
        </p:blipFill>
        <p:spPr bwMode="auto">
          <a:xfrm>
            <a:off x="1529715" y="3995102"/>
            <a:ext cx="5942330" cy="2708275"/>
          </a:xfrm>
          <a:prstGeom prst="rect"/>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7" name=""/>
        <p:cNvGrpSpPr/>
        <p:nvPr/>
      </p:nvGrpSpPr>
      <p:grpSpPr>
        <a:xfrm>
          <a:off x="0" y="0"/>
          <a:ext cx="0" cy="0"/>
          <a:chOff x="0" y="0"/>
          <a:chExt cx="0" cy="0"/>
        </a:xfrm>
      </p:grpSpPr>
      <p:sp>
        <p:nvSpPr>
          <p:cNvPr id="1048702" name="TextBox 2"/>
          <p:cNvSpPr txBox="1"/>
          <p:nvPr/>
        </p:nvSpPr>
        <p:spPr>
          <a:xfrm>
            <a:off x="1252220" y="379884"/>
            <a:ext cx="9751060" cy="2543389"/>
          </a:xfrm>
          <a:prstGeom prst="rect"/>
          <a:noFill/>
        </p:spPr>
        <p:txBody>
          <a:bodyPr wrap="square">
            <a:spAutoFit/>
          </a:bodyPr>
          <a:p>
            <a:pPr algn="just" marL="228600"/>
            <a:r>
              <a:rPr dirty="0" sz="2000" lang="en-US">
                <a:solidFill>
                  <a:srgbClr val="333333"/>
                </a:solidFill>
                <a:effectLst/>
                <a:latin typeface="Times New Roman" panose="02020603050405020304" pitchFamily="18" charset="0"/>
                <a:ea typeface="Times New Roman" panose="02020603050405020304" pitchFamily="18" charset="0"/>
              </a:rPr>
              <a:t>Step 12 : In the </a:t>
            </a:r>
            <a:r>
              <a:rPr b="1" dirty="0" sz="2000" lang="en-US">
                <a:solidFill>
                  <a:srgbClr val="333333"/>
                </a:solidFill>
                <a:effectLst/>
                <a:latin typeface="Times New Roman" panose="02020603050405020304" pitchFamily="18" charset="0"/>
                <a:ea typeface="Times New Roman" panose="02020603050405020304" pitchFamily="18" charset="0"/>
              </a:rPr>
              <a:t>Additional settings - </a:t>
            </a:r>
            <a:r>
              <a:rPr b="1" dirty="0" sz="2000" i="1" lang="en-US">
                <a:solidFill>
                  <a:srgbClr val="333333"/>
                </a:solidFill>
                <a:effectLst/>
                <a:latin typeface="Times New Roman" panose="02020603050405020304" pitchFamily="18" charset="0"/>
                <a:ea typeface="Times New Roman" panose="02020603050405020304" pitchFamily="18" charset="0"/>
              </a:rPr>
              <a:t>optional</a:t>
            </a:r>
            <a:r>
              <a:rPr dirty="0" sz="2000" lang="en-US">
                <a:solidFill>
                  <a:srgbClr val="333333"/>
                </a:solidFill>
                <a:effectLst/>
                <a:latin typeface="Times New Roman" panose="02020603050405020304" pitchFamily="18" charset="0"/>
                <a:ea typeface="Times New Roman" panose="02020603050405020304" pitchFamily="18" charset="0"/>
              </a:rPr>
              <a:t> pane, select </a:t>
            </a:r>
            <a:r>
              <a:rPr b="1" dirty="0" sz="2000" lang="en-US">
                <a:solidFill>
                  <a:srgbClr val="333333"/>
                </a:solidFill>
                <a:effectLst/>
                <a:latin typeface="Times New Roman" panose="02020603050405020304" pitchFamily="18" charset="0"/>
                <a:ea typeface="Times New Roman" panose="02020603050405020304" pitchFamily="18" charset="0"/>
              </a:rPr>
              <a:t>Enable group metrics collection within CloudWatch</a:t>
            </a:r>
            <a:endParaRPr dirty="0" sz="2000" lang="en-IN">
              <a:effectLst/>
              <a:latin typeface="Times New Roman" panose="02020603050405020304" pitchFamily="18" charset="0"/>
              <a:ea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13  :Choose Next. </a:t>
            </a:r>
            <a:endParaRPr dirty="0" sz="2000" lang="en-IN">
              <a:effectLst/>
              <a:latin typeface="Calibri" panose="020F0502020204030204" pitchFamily="34" charset="0"/>
              <a:ea typeface="Calibri" panose="020F0502020204030204" pitchFamily="34" charset="0"/>
              <a:cs typeface="Times New Roman" panose="02020603050405020304" pitchFamily="18" charset="0"/>
            </a:endParaRPr>
          </a:p>
          <a:p>
            <a:pPr algn="just" marL="228600">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14  : Under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Group size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 </a:t>
            </a:r>
            <a:endParaRPr dirty="0" sz="2000" lang="en-IN">
              <a:effectLst/>
              <a:latin typeface="Calibri" panose="020F0502020204030204" pitchFamily="34" charset="0"/>
              <a:ea typeface="Calibri" panose="020F0502020204030204" pitchFamily="34" charset="0"/>
              <a:cs typeface="Times New Roman" panose="02020603050405020304" pitchFamily="18" charset="0"/>
            </a:endParaRPr>
          </a:p>
          <a:p>
            <a:pPr algn="just" indent="-342900" lvl="0" marL="342900">
              <a:lnSpc>
                <a:spcPct val="107000"/>
              </a:lnSpc>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Desired capacity:</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dirty="0" sz="2000" lang="en-IN">
              <a:effectLst/>
              <a:latin typeface="Calibri" panose="020F0502020204030204" pitchFamily="34" charset="0"/>
              <a:ea typeface="Calibri" panose="020F0502020204030204" pitchFamily="34" charset="0"/>
              <a:cs typeface="Times New Roman" panose="02020603050405020304" pitchFamily="18" charset="0"/>
            </a:endParaRPr>
          </a:p>
          <a:p>
            <a:pPr algn="just" indent="-342900" lvl="0" marL="342900">
              <a:lnSpc>
                <a:spcPct val="107000"/>
              </a:lnSpc>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Minimum capacity:</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dirty="0" sz="2000" lang="en-IN">
              <a:effectLst/>
              <a:latin typeface="Calibri" panose="020F0502020204030204" pitchFamily="34" charset="0"/>
              <a:ea typeface="Calibri" panose="020F0502020204030204" pitchFamily="34" charset="0"/>
              <a:cs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Maximum capacity:</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a:t>
            </a:r>
            <a:endParaRPr dirty="0" sz="2000" lang="en-IN">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97178" name="Picture 3"/>
          <p:cNvPicPr>
            <a:picLocks noChangeAspect="1"/>
          </p:cNvPicPr>
          <p:nvPr/>
        </p:nvPicPr>
        <p:blipFill rotWithShape="1">
          <a:blip xmlns:r="http://schemas.openxmlformats.org/officeDocument/2006/relationships" r:embed="rId2" cstate="print"/>
          <a:srcRect t="9037" b="9889"/>
          <a:stretch>
            <a:fillRect/>
          </a:stretch>
        </p:blipFill>
        <p:spPr bwMode="auto">
          <a:xfrm>
            <a:off x="5654675" y="1733396"/>
            <a:ext cx="4235450" cy="1930400"/>
          </a:xfrm>
          <a:prstGeom prst="rect"/>
          <a:ln>
            <a:noFill/>
          </a:ln>
        </p:spPr>
      </p:pic>
      <p:sp>
        <p:nvSpPr>
          <p:cNvPr id="1048703" name="TextBox 5"/>
          <p:cNvSpPr txBox="1"/>
          <p:nvPr/>
        </p:nvSpPr>
        <p:spPr>
          <a:xfrm>
            <a:off x="1424940" y="4171796"/>
            <a:ext cx="7962900" cy="2295500"/>
          </a:xfrm>
          <a:prstGeom prst="rect"/>
          <a:noFill/>
        </p:spPr>
        <p:txBody>
          <a:bodyPr wrap="square">
            <a:spAutoFit/>
          </a:bodyPr>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15 : Under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Scaling policies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tracking scaling policy</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configure:</a:t>
            </a:r>
            <a:endParaRPr dirty="0" sz="2000" lang="en-IN">
              <a:effectLst/>
              <a:latin typeface="Calibri" panose="020F0502020204030204" pitchFamily="34" charset="0"/>
              <a:ea typeface="Calibri" panose="020F0502020204030204" pitchFamily="34" charset="0"/>
              <a:cs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policy name: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endPar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indent="-342900" lvl="0" marL="342900">
              <a:lnSpc>
                <a:spcPct val="107000"/>
              </a:lnSpc>
              <a:buFont typeface="Wingdings" panose="05000000000000000000" pitchFamily="2" charset="2"/>
              <a:buChar char=""/>
            </a:pPr>
            <a:r>
              <a:rPr b="1" dirty="0" sz="18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Metric type:</a:t>
            </a:r>
            <a:r>
              <a:rPr dirty="0" sz="18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18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Average CPU Utilization</a:t>
            </a:r>
            <a:endParaRPr dirty="0" sz="1800" lang="en-IN">
              <a:effectLst/>
              <a:latin typeface="Calibri" panose="020F0502020204030204" pitchFamily="34" charset="0"/>
              <a:ea typeface="Calibri" panose="020F0502020204030204" pitchFamily="34" charset="0"/>
              <a:cs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r>
              <a:rPr b="1" dirty="0" sz="18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dirty="0" sz="18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60</a:t>
            </a:r>
            <a:endParaRPr dirty="0" sz="1800" lang="en-IN">
              <a:effectLst/>
              <a:latin typeface="Calibri" panose="020F0502020204030204" pitchFamily="34" charset="0"/>
              <a:ea typeface="Calibri" panose="020F0502020204030204" pitchFamily="34" charset="0"/>
              <a:cs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endParaRPr dirty="0" sz="2000" lang="en-IN">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8" name=""/>
        <p:cNvGrpSpPr/>
        <p:nvPr/>
      </p:nvGrpSpPr>
      <p:grpSpPr>
        <a:xfrm>
          <a:off x="0" y="0"/>
          <a:ext cx="0" cy="0"/>
          <a:chOff x="0" y="0"/>
          <a:chExt cx="0" cy="0"/>
        </a:xfrm>
      </p:grpSpPr>
      <p:pic>
        <p:nvPicPr>
          <p:cNvPr id="2097179" name="Picture 1"/>
          <p:cNvPicPr>
            <a:picLocks noChangeAspect="1"/>
          </p:cNvPicPr>
          <p:nvPr/>
        </p:nvPicPr>
        <p:blipFill rotWithShape="1">
          <a:blip xmlns:r="http://schemas.openxmlformats.org/officeDocument/2006/relationships" r:embed="rId2"/>
          <a:srcRect t="9294" b="10141"/>
          <a:stretch>
            <a:fillRect/>
          </a:stretch>
        </p:blipFill>
        <p:spPr bwMode="auto">
          <a:xfrm>
            <a:off x="1296035" y="295275"/>
            <a:ext cx="5942330" cy="2691130"/>
          </a:xfrm>
          <a:prstGeom prst="rect"/>
          <a:ln>
            <a:noFill/>
          </a:ln>
        </p:spPr>
      </p:pic>
      <p:sp>
        <p:nvSpPr>
          <p:cNvPr id="1048704" name="TextBox 7"/>
          <p:cNvSpPr txBox="1"/>
          <p:nvPr/>
        </p:nvSpPr>
        <p:spPr>
          <a:xfrm>
            <a:off x="1475104" y="3175286"/>
            <a:ext cx="6101080" cy="646331"/>
          </a:xfrm>
          <a:prstGeom prst="rect"/>
          <a:noFill/>
        </p:spPr>
        <p:txBody>
          <a:bodyPr wrap="square">
            <a:spAutoFit/>
          </a:bodyPr>
          <a:p>
            <a:pPr algn="just"/>
            <a:r>
              <a:rPr dirty="0" sz="1800" lang="en-IN">
                <a:solidFill>
                  <a:srgbClr val="333333"/>
                </a:solidFill>
                <a:effectLst/>
                <a:latin typeface="Times New Roman" panose="02020603050405020304" pitchFamily="18" charset="0"/>
                <a:ea typeface="Times New Roman" panose="02020603050405020304" pitchFamily="18" charset="0"/>
              </a:rPr>
              <a:t> </a:t>
            </a:r>
            <a:r>
              <a:rPr dirty="0" sz="1800" lang="en-US">
                <a:solidFill>
                  <a:srgbClr val="333333"/>
                </a:solidFill>
                <a:effectLst/>
                <a:latin typeface="Times New Roman" panose="02020603050405020304" pitchFamily="18" charset="0"/>
                <a:ea typeface="Times New Roman" panose="02020603050405020304" pitchFamily="18" charset="0"/>
              </a:rPr>
              <a:t>Step 16 : Choose Next</a:t>
            </a:r>
            <a:endParaRPr dirty="0" sz="1800" lang="en-IN">
              <a:effectLst/>
              <a:latin typeface="Times New Roman" panose="02020603050405020304" pitchFamily="18" charset="0"/>
              <a:ea typeface="Times New Roman" panose="02020603050405020304" pitchFamily="18" charset="0"/>
            </a:endParaRPr>
          </a:p>
          <a:p>
            <a:pPr algn="just"/>
            <a:r>
              <a:rPr dirty="0" sz="1800" lang="en-US">
                <a:solidFill>
                  <a:srgbClr val="333333"/>
                </a:solidFill>
                <a:effectLst/>
                <a:latin typeface="Times New Roman" panose="02020603050405020304" pitchFamily="18" charset="0"/>
                <a:ea typeface="Times New Roman" panose="02020603050405020304" pitchFamily="18" charset="0"/>
              </a:rPr>
              <a:t>Step 17 : Choose Next</a:t>
            </a:r>
            <a:endParaRPr dirty="0" sz="1800" lang="en-IN">
              <a:effectLst/>
              <a:latin typeface="Times New Roman" panose="02020603050405020304" pitchFamily="18" charset="0"/>
              <a:ea typeface="Times New Roman" panose="02020603050405020304" pitchFamily="18" charset="0"/>
            </a:endParaRPr>
          </a:p>
        </p:txBody>
      </p:sp>
      <p:pic>
        <p:nvPicPr>
          <p:cNvPr id="2097180" name="Picture 8"/>
          <p:cNvPicPr>
            <a:picLocks noChangeAspect="1"/>
          </p:cNvPicPr>
          <p:nvPr/>
        </p:nvPicPr>
        <p:blipFill rotWithShape="1">
          <a:blip xmlns:r="http://schemas.openxmlformats.org/officeDocument/2006/relationships" r:embed="rId3"/>
          <a:srcRect t="10069" b="48364"/>
          <a:stretch>
            <a:fillRect/>
          </a:stretch>
        </p:blipFill>
        <p:spPr bwMode="auto">
          <a:xfrm>
            <a:off x="1633219" y="3986321"/>
            <a:ext cx="5942965" cy="1388745"/>
          </a:xfrm>
          <a:prstGeom prst="rect"/>
          <a:ln>
            <a:noFill/>
          </a:ln>
        </p:spPr>
      </p:pic>
      <p:sp>
        <p:nvSpPr>
          <p:cNvPr id="1048705" name="TextBox 10"/>
          <p:cNvSpPr txBox="1"/>
          <p:nvPr/>
        </p:nvSpPr>
        <p:spPr>
          <a:xfrm>
            <a:off x="1760220" y="5539770"/>
            <a:ext cx="6101080" cy="891540"/>
          </a:xfrm>
          <a:prstGeom prst="rect"/>
          <a:noFill/>
        </p:spPr>
        <p:txBody>
          <a:bodyPr wrap="square">
            <a:spAutoFit/>
          </a:bodyPr>
          <a:p>
            <a:pPr algn="just"/>
            <a:r>
              <a:rPr dirty="0" sz="1800" lang="en-US">
                <a:solidFill>
                  <a:srgbClr val="333333"/>
                </a:solidFill>
                <a:effectLst/>
                <a:latin typeface="Times New Roman" panose="02020603050405020304" pitchFamily="18" charset="0"/>
                <a:ea typeface="Times New Roman" panose="02020603050405020304" pitchFamily="18" charset="0"/>
              </a:rPr>
              <a:t>Step 18 : Choose Tag</a:t>
            </a:r>
            <a:endParaRPr dirty="0" sz="1800" lang="en-IN">
              <a:effectLst/>
              <a:latin typeface="Times New Roman" panose="02020603050405020304" pitchFamily="18" charset="0"/>
              <a:ea typeface="Times New Roman" panose="02020603050405020304" pitchFamily="18" charset="0"/>
            </a:endParaRPr>
          </a:p>
          <a:p>
            <a:pPr algn="just" indent="-342900" lvl="0" marL="342900">
              <a:buFont typeface="Wingdings" panose="05000000000000000000" pitchFamily="2" charset="2"/>
              <a:buChar char=""/>
            </a:pPr>
            <a:r>
              <a:rPr b="1" dirty="0" sz="1800" lang="en-US">
                <a:solidFill>
                  <a:srgbClr val="333333"/>
                </a:solidFill>
                <a:effectLst/>
                <a:latin typeface="Times New Roman" panose="02020603050405020304" pitchFamily="18" charset="0"/>
                <a:ea typeface="Times New Roman" panose="02020603050405020304" pitchFamily="18" charset="0"/>
              </a:rPr>
              <a:t>Key:</a:t>
            </a:r>
            <a:r>
              <a:rPr dirty="0" sz="1800" lang="en-US">
                <a:solidFill>
                  <a:srgbClr val="333333"/>
                </a:solidFill>
                <a:effectLst/>
                <a:latin typeface="Times New Roman" panose="02020603050405020304" pitchFamily="18" charset="0"/>
                <a:ea typeface="Times New Roman" panose="02020603050405020304" pitchFamily="18" charset="0"/>
              </a:rPr>
              <a:t> Name</a:t>
            </a:r>
            <a:endParaRPr dirty="0" sz="1800" lang="en-IN">
              <a:effectLst/>
              <a:latin typeface="Times New Roman" panose="02020603050405020304" pitchFamily="18" charset="0"/>
              <a:ea typeface="Times New Roman" panose="02020603050405020304" pitchFamily="18" charset="0"/>
            </a:endParaRPr>
          </a:p>
          <a:p>
            <a:pPr algn="just" indent="-342900" lvl="0" marL="342900">
              <a:buFont typeface="Wingdings" panose="05000000000000000000" pitchFamily="2" charset="2"/>
              <a:buChar char=""/>
            </a:pPr>
            <a:r>
              <a:rPr b="1" dirty="0" sz="1800" lang="en-US">
                <a:solidFill>
                  <a:srgbClr val="333333"/>
                </a:solidFill>
                <a:effectLst/>
                <a:latin typeface="Times New Roman" panose="02020603050405020304" pitchFamily="18" charset="0"/>
                <a:ea typeface="Times New Roman" panose="02020603050405020304" pitchFamily="18" charset="0"/>
              </a:rPr>
              <a:t>Value:</a:t>
            </a:r>
            <a:r>
              <a:rPr dirty="0" sz="1800" lang="en-US">
                <a:solidFill>
                  <a:srgbClr val="333333"/>
                </a:solidFill>
                <a:effectLst/>
                <a:latin typeface="Times New Roman" panose="02020603050405020304" pitchFamily="18" charset="0"/>
                <a:ea typeface="Times New Roman" panose="02020603050405020304" pitchFamily="18" charset="0"/>
              </a:rPr>
              <a:t> Lab Instance</a:t>
            </a:r>
            <a:endParaRPr dirty="0" sz="1800" lang="en-IN">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9" name=""/>
        <p:cNvGrpSpPr/>
        <p:nvPr/>
      </p:nvGrpSpPr>
      <p:grpSpPr>
        <a:xfrm>
          <a:off x="0" y="0"/>
          <a:ext cx="0" cy="0"/>
          <a:chOff x="0" y="0"/>
          <a:chExt cx="0" cy="0"/>
        </a:xfrm>
      </p:grpSpPr>
      <p:pic>
        <p:nvPicPr>
          <p:cNvPr id="2097181" name="Picture 1"/>
          <p:cNvPicPr>
            <a:picLocks noChangeAspect="1"/>
          </p:cNvPicPr>
          <p:nvPr/>
        </p:nvPicPr>
        <p:blipFill rotWithShape="1">
          <a:blip xmlns:r="http://schemas.openxmlformats.org/officeDocument/2006/relationships" r:embed="rId2" cstate="print"/>
          <a:srcRect t="13426" b="10672"/>
          <a:stretch>
            <a:fillRect/>
          </a:stretch>
        </p:blipFill>
        <p:spPr bwMode="auto">
          <a:xfrm>
            <a:off x="2496185" y="0"/>
            <a:ext cx="4192270" cy="1788795"/>
          </a:xfrm>
          <a:prstGeom prst="rect"/>
          <a:ln>
            <a:noFill/>
          </a:ln>
        </p:spPr>
      </p:pic>
      <p:sp>
        <p:nvSpPr>
          <p:cNvPr id="1048706" name="TextBox 3"/>
          <p:cNvSpPr txBox="1"/>
          <p:nvPr/>
        </p:nvSpPr>
        <p:spPr>
          <a:xfrm>
            <a:off x="1465580" y="1943915"/>
            <a:ext cx="9730740" cy="4786376"/>
          </a:xfrm>
          <a:prstGeom prst="rect"/>
          <a:noFill/>
        </p:spPr>
        <p:txBody>
          <a:bodyPr wrap="square">
            <a:spAutoFit/>
          </a:bodyPr>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19 : Click Next.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20 : Review the details of your Auto Scaling group, then click Create Auto scaling Group</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Verify that Load Balancing is Working</a:t>
            </a:r>
            <a:endParaRPr b="1"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(You should see two new instances named </a:t>
            </a:r>
            <a:r>
              <a:rPr b="1"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Balancing</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a:t>
            </a:r>
            <a:r>
              <a:rPr dirty="0" sz="2000" i="1"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Click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(Two </a:t>
            </a:r>
            <a:r>
              <a:rPr b="1"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targets should be listed for this target group</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Wait until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both instances transitions to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healthy</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 In the left navigation pane,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Balancers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In the lower pane, copy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DNS name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the load balancer, making sure to omit "(A Record)".</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0" name=""/>
        <p:cNvGrpSpPr/>
        <p:nvPr/>
      </p:nvGrpSpPr>
      <p:grpSpPr>
        <a:xfrm>
          <a:off x="0" y="0"/>
          <a:ext cx="0" cy="0"/>
          <a:chOff x="0" y="0"/>
          <a:chExt cx="0" cy="0"/>
        </a:xfrm>
      </p:grpSpPr>
      <p:pic>
        <p:nvPicPr>
          <p:cNvPr id="2097182" name="Picture 1"/>
          <p:cNvPicPr>
            <a:picLocks noChangeAspect="1"/>
          </p:cNvPicPr>
          <p:nvPr/>
        </p:nvPicPr>
        <p:blipFill rotWithShape="1">
          <a:blip xmlns:r="http://schemas.openxmlformats.org/officeDocument/2006/relationships" r:embed="rId2"/>
          <a:srcRect t="9294" b="10658"/>
          <a:stretch>
            <a:fillRect/>
          </a:stretch>
        </p:blipFill>
        <p:spPr bwMode="auto">
          <a:xfrm>
            <a:off x="1326515" y="303847"/>
            <a:ext cx="5942330" cy="2673985"/>
          </a:xfrm>
          <a:prstGeom prst="rect"/>
          <a:ln>
            <a:noFill/>
          </a:ln>
        </p:spPr>
      </p:pic>
      <p:pic>
        <p:nvPicPr>
          <p:cNvPr id="2097183" name="Picture 2"/>
          <p:cNvPicPr>
            <a:picLocks noChangeAspect="1"/>
          </p:cNvPicPr>
          <p:nvPr/>
        </p:nvPicPr>
        <p:blipFill rotWithShape="1">
          <a:blip xmlns:r="http://schemas.openxmlformats.org/officeDocument/2006/relationships" r:embed="rId3"/>
          <a:srcRect t="8262" b="37261"/>
          <a:stretch>
            <a:fillRect/>
          </a:stretch>
        </p:blipFill>
        <p:spPr bwMode="auto">
          <a:xfrm>
            <a:off x="1945957" y="4500245"/>
            <a:ext cx="5942965" cy="1819910"/>
          </a:xfrm>
          <a:prstGeom prst="rect"/>
          <a:ln>
            <a:noFill/>
          </a:ln>
        </p:spPr>
      </p:pic>
      <p:sp>
        <p:nvSpPr>
          <p:cNvPr id="1048707" name="TextBox 4"/>
          <p:cNvSpPr txBox="1"/>
          <p:nvPr/>
        </p:nvSpPr>
        <p:spPr>
          <a:xfrm>
            <a:off x="1168400" y="3429000"/>
            <a:ext cx="8044180" cy="646331"/>
          </a:xfrm>
          <a:prstGeom prst="rect"/>
          <a:noFill/>
        </p:spPr>
        <p:txBody>
          <a:bodyPr wrap="square">
            <a:spAutoFit/>
          </a:bodyPr>
          <a:p>
            <a:pPr algn="just"/>
            <a:r>
              <a:rPr dirty="0" sz="1800" lang="en-US">
                <a:solidFill>
                  <a:srgbClr val="333333"/>
                </a:solidFill>
                <a:effectLst/>
                <a:latin typeface="Times New Roman" panose="02020603050405020304" pitchFamily="18" charset="0"/>
                <a:ea typeface="Times New Roman" panose="02020603050405020304" pitchFamily="18" charset="0"/>
              </a:rPr>
              <a:t>Step 8 : Open a new web browser tab, paste the DNS Name you just copied, and press Enter.</a:t>
            </a:r>
            <a:endParaRPr dirty="0" sz="1800" lang="en-IN">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3" name=""/>
        <p:cNvGrpSpPr/>
        <p:nvPr/>
      </p:nvGrpSpPr>
      <p:grpSpPr>
        <a:xfrm>
          <a:off x="0" y="0"/>
          <a:ext cx="0" cy="0"/>
          <a:chOff x="0" y="0"/>
          <a:chExt cx="0" cy="0"/>
        </a:xfrm>
      </p:grpSpPr>
      <p:sp>
        <p:nvSpPr>
          <p:cNvPr id="1048682" name="TextBox 1"/>
          <p:cNvSpPr txBox="1"/>
          <p:nvPr/>
        </p:nvSpPr>
        <p:spPr>
          <a:xfrm>
            <a:off x="1284051" y="525505"/>
            <a:ext cx="10314914" cy="4104641"/>
          </a:xfrm>
          <a:prstGeom prst="rect"/>
          <a:noFill/>
        </p:spPr>
        <p:txBody>
          <a:bodyPr rtlCol="0" wrap="square">
            <a:spAutoFit/>
          </a:bodyPr>
          <a:p>
            <a:r>
              <a:rPr dirty="0" sz="2000" lang="en-US">
                <a:latin typeface="Times New Roman" panose="02020603050405020304" pitchFamily="18" charset="0"/>
                <a:cs typeface="Times New Roman" panose="02020603050405020304" pitchFamily="18" charset="0"/>
              </a:rPr>
              <a:t>                        </a:t>
            </a:r>
            <a:r>
              <a:rPr dirty="0" sz="2400" lang="en-US">
                <a:solidFill>
                  <a:schemeClr val="bg1"/>
                </a:solidFill>
                <a:latin typeface="Times New Roman" panose="02020603050405020304" pitchFamily="18" charset="0"/>
                <a:cs typeface="Times New Roman" panose="02020603050405020304" pitchFamily="18" charset="0"/>
              </a:rPr>
              <a:t>LAB</a:t>
            </a:r>
            <a:r>
              <a:rPr dirty="0" sz="2400" lang="en-US">
                <a:solidFill>
                  <a:schemeClr val="bg1"/>
                </a:solidFill>
                <a:latin typeface="Times New Roman" panose="02020603050405020304" pitchFamily="18" charset="0"/>
                <a:cs typeface="Times New Roman" panose="02020603050405020304" pitchFamily="18" charset="0"/>
              </a:rPr>
              <a:t> </a:t>
            </a:r>
            <a:r>
              <a:rPr dirty="0" sz="2400" lang="en-US">
                <a:solidFill>
                  <a:schemeClr val="bg1"/>
                </a:solidFill>
                <a:latin typeface="Times New Roman" panose="02020603050405020304" pitchFamily="18" charset="0"/>
                <a:cs typeface="Times New Roman" panose="02020603050405020304" pitchFamily="18" charset="0"/>
              </a:rPr>
              <a:t>1</a:t>
            </a:r>
            <a:r>
              <a:rPr dirty="0" sz="2400" lang="en-US">
                <a:solidFill>
                  <a:schemeClr val="bg1"/>
                </a:solidFill>
                <a:latin typeface="Times New Roman" panose="02020603050405020304" pitchFamily="18" charset="0"/>
                <a:cs typeface="Times New Roman" panose="02020603050405020304" pitchFamily="18" charset="0"/>
              </a:rPr>
              <a:t>:</a:t>
            </a:r>
            <a:r>
              <a:rPr dirty="0" sz="2400" lang="en-US">
                <a:solidFill>
                  <a:schemeClr val="bg1"/>
                </a:solidFill>
                <a:latin typeface="Times New Roman" panose="02020603050405020304" pitchFamily="18" charset="0"/>
                <a:cs typeface="Times New Roman" panose="02020603050405020304" pitchFamily="18" charset="0"/>
              </a:rPr>
              <a:t> </a:t>
            </a:r>
            <a:r>
              <a:rPr dirty="0" sz="2400" lang="en-US">
                <a:solidFill>
                  <a:schemeClr val="bg1"/>
                </a:solidFill>
                <a:latin typeface="Times New Roman" panose="02020603050405020304" pitchFamily="18" charset="0"/>
                <a:cs typeface="Times New Roman" panose="02020603050405020304" pitchFamily="18" charset="0"/>
              </a:rPr>
              <a:t>INTRODUCTION TO AWS IAM</a:t>
            </a:r>
            <a:endParaRPr altLang="en-US" lang="zh-CN"/>
          </a:p>
          <a:p>
            <a:pPr algn="l" defTabSz="914400" eaLnBrk="0" fontAlgn="base" hangingPunct="0" indent="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altLang="en-US" baseline="0" b="1" cap="none" dirty="0" sz="2000" i="0" kumimoji="0" lang="en-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Explore the Users and Group</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a:t>
            </a: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Services</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menu, select </a:t>
            </a: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IAM</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defTabSz="914400" eaLnBrk="0" fontAlgn="base" hangingPunct="0" indent="0" latinLnBrk="0" lvl="0" marL="0" marR="0" rtl="0">
              <a:lnSpc>
                <a:spcPct val="100000"/>
              </a:lnSpc>
              <a:spcBef>
                <a:spcPct val="0"/>
              </a:spcBef>
              <a:spcAft>
                <a:spcPct val="0"/>
              </a:spcAft>
              <a:buClrTx/>
              <a:buSzTx/>
              <a:buFontTx/>
              <a:buNone/>
            </a:pP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navigation pane on the left, choose </a:t>
            </a: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defTabSz="914400" eaLnBrk="0" fontAlgn="base" hangingPunct="0" indent="0" latinLnBrk="0" lvl="0" marL="0" marR="0" rtl="0">
              <a:lnSpc>
                <a:spcPct val="100000"/>
              </a:lnSpc>
              <a:spcBef>
                <a:spcPct val="0"/>
              </a:spcBef>
              <a:spcAft>
                <a:spcPct val="0"/>
              </a:spcAft>
              <a:buClrTx/>
              <a:buSzTx/>
              <a:buFontTx/>
              <a:buNone/>
            </a:pP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Create the user with the following name.</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0" latinLnBrk="0" lvl="0" marL="0" marR="0" rtl="0">
              <a:lnSpc>
                <a:spcPct val="100000"/>
              </a:lnSpc>
              <a:spcBef>
                <a:spcPct val="0"/>
              </a:spcBef>
              <a:spcAft>
                <a:spcPct val="0"/>
              </a:spcAft>
              <a:buClrTx/>
              <a:buSzTx/>
              <a:buFontTx/>
              <a:buNone/>
            </a:pP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user-1</a:t>
            </a:r>
            <a:endParaRPr dirty="0" sz="2000" lang="en-US">
              <a:solidFill>
                <a:srgbClr val="333333"/>
              </a:solidFill>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Next and click Create user</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l" defTabSz="914400" eaLnBrk="0" fontAlgn="base" hangingPunct="0" indent="0" latinLnBrk="0" lvl="0" marL="0" marR="0" rtl="0">
              <a:lnSpc>
                <a:spcPct val="100000"/>
              </a:lnSpc>
              <a:spcBef>
                <a:spcPct val="0"/>
              </a:spcBef>
              <a:spcAft>
                <a:spcPct val="0"/>
              </a:spcAft>
              <a:buClrTx/>
              <a:buSzTx/>
              <a:buFontTx/>
              <a:buNone/>
            </a:pPr>
            <a:endParaRPr dirty="0" sz="2000" lang="en-US">
              <a:solidFill>
                <a:srgbClr val="333333"/>
              </a:solidFill>
              <a:latin typeface="Times New Roman" panose="02020603050405020304" pitchFamily="18" charset="0"/>
              <a:cs typeface="Times New Roman" panose="02020603050405020304" pitchFamily="18" charset="0"/>
            </a:endParaRPr>
          </a:p>
          <a:p>
            <a:endPar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dirty="0" sz="2000" lang="en-I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2097154" name="Ink 2"/>
              <p14:cNvContentPartPr/>
              <p14:nvPr/>
            </p14:nvContentPartPr>
            <p14:xfrm>
              <a:off x="-1797050" y="1971040"/>
              <a:ext cx="0" cy="0"/>
            </p14:xfrm>
          </p:contentPart>
        </mc:Choice>
        <mc:Fallback>
          <p:pic>
            <p:nvPicPr>
              <p:cNvPr id="2097154" name="Ink 2"/>
              <p:cNvPicPr>
                <a:picLocks/>
              </p:cNvPicPr>
              <p:nvPr/>
            </p:nvPicPr>
            <p:blipFill>
              <a:blip xmlns:r="http://schemas.openxmlformats.org/officeDocument/2006/relationships" r:embed="rId3"/>
              <a:stretch>
                <a:fillRect/>
              </a:stretch>
            </p:blipFill>
            <p:spPr>
              <a:xfrm>
                <a:off x="-1797050" y="1971040"/>
                <a:ext cx="0" cy="0"/>
              </a:xfrm>
              <a:prstGeom prst="rect"/>
            </p:spPr>
          </p:pic>
        </mc:Fallback>
      </mc:AlternateContent>
      <mc:AlternateContent xmlns:mc="http://schemas.openxmlformats.org/markup-compatibility/2006">
        <mc:Choice xmlns:p14="http://schemas.microsoft.com/office/powerpoint/2010/main" Requires="p14">
          <p:contentPart p14:bwMode="auto" r:id="rId4">
            <p14:nvContentPartPr>
              <p14:cNvPr id="2097155" name="Ink 3"/>
              <p14:cNvContentPartPr/>
              <p14:nvPr/>
            </p14:nvContentPartPr>
            <p14:xfrm>
              <a:off x="-1074420" y="1626235"/>
              <a:ext cx="0" cy="0"/>
            </p14:xfrm>
          </p:contentPart>
        </mc:Choice>
        <mc:Fallback>
          <p:pic>
            <p:nvPicPr>
              <p:cNvPr id="2097155" name="Ink 3"/>
              <p:cNvPicPr>
                <a:picLocks/>
              </p:cNvPicPr>
              <p:nvPr/>
            </p:nvPicPr>
            <p:blipFill>
              <a:blip xmlns:r="http://schemas.openxmlformats.org/officeDocument/2006/relationships" r:embed="rId5"/>
              <a:stretch>
                <a:fillRect/>
              </a:stretch>
            </p:blipFill>
            <p:spPr>
              <a:xfrm>
                <a:off x="-1074420" y="1626235"/>
                <a:ext cx="0" cy="0"/>
              </a:xfrm>
              <a:prstGeom prst="rect"/>
            </p:spPr>
          </p:pic>
        </mc:Fallback>
      </mc:AlternateContent>
      <mc:AlternateContent xmlns:mc="http://schemas.openxmlformats.org/markup-compatibility/2006">
        <mc:Choice xmlns:p14="http://schemas.microsoft.com/office/powerpoint/2010/main" Requires="p14">
          <p:contentPart p14:bwMode="auto" r:id="rId6">
            <p14:nvContentPartPr>
              <p14:cNvPr id="2097156" name="Ink 4"/>
              <p14:cNvContentPartPr/>
              <p14:nvPr/>
            </p14:nvContentPartPr>
            <p14:xfrm>
              <a:off x="-3224530" y="1802130"/>
              <a:ext cx="0" cy="0"/>
            </p14:xfrm>
          </p:contentPart>
        </mc:Choice>
        <mc:Fallback>
          <p:pic>
            <p:nvPicPr>
              <p:cNvPr id="2097156" name="Ink 4"/>
              <p:cNvPicPr>
                <a:picLocks/>
              </p:cNvPicPr>
              <p:nvPr/>
            </p:nvPicPr>
            <p:blipFill>
              <a:blip xmlns:r="http://schemas.openxmlformats.org/officeDocument/2006/relationships" r:embed="rId7"/>
              <a:stretch>
                <a:fillRect/>
              </a:stretch>
            </p:blipFill>
            <p:spPr>
              <a:xfrm>
                <a:off x="-3224530" y="1802130"/>
                <a:ext cx="0" cy="0"/>
              </a:xfrm>
              <a:prstGeom prst="rect"/>
            </p:spPr>
          </p:pic>
        </mc:Fallback>
      </mc:AlternateContent>
      <mc:AlternateContent xmlns:mc="http://schemas.openxmlformats.org/markup-compatibility/2006">
        <mc:Choice xmlns:p14="http://schemas.microsoft.com/office/powerpoint/2010/main" Requires="p14">
          <p:contentPart p14:bwMode="auto" r:id="rId8">
            <p14:nvContentPartPr>
              <p14:cNvPr id="2097157" name="Ink 5"/>
              <p14:cNvContentPartPr/>
              <p14:nvPr/>
            </p14:nvContentPartPr>
            <p14:xfrm>
              <a:off x="-3232150" y="1802130"/>
              <a:ext cx="0" cy="0"/>
            </p14:xfrm>
          </p:contentPart>
        </mc:Choice>
        <mc:Fallback>
          <p:pic>
            <p:nvPicPr>
              <p:cNvPr id="2097157" name="Ink 5"/>
              <p:cNvPicPr>
                <a:picLocks/>
              </p:cNvPicPr>
              <p:nvPr/>
            </p:nvPicPr>
            <p:blipFill>
              <a:blip xmlns:r="http://schemas.openxmlformats.org/officeDocument/2006/relationships" r:embed="rId9"/>
              <a:stretch>
                <a:fillRect/>
              </a:stretch>
            </p:blipFill>
            <p:spPr>
              <a:xfrm>
                <a:off x="-3232150" y="1802130"/>
                <a:ext cx="0" cy="0"/>
              </a:xfrm>
              <a:prstGeom prst="rect"/>
            </p:spPr>
          </p:pic>
        </mc:Fallback>
      </mc:AlternateContent>
      <p:sp>
        <p:nvSpPr>
          <p:cNvPr id="1048683" name="Rectangle 5"/>
          <p:cNvSpPr>
            <a:spLocks noChangeArrowheads="1"/>
          </p:cNvSpPr>
          <p:nvPr/>
        </p:nvSpPr>
        <p:spPr bwMode="auto">
          <a:xfrm>
            <a:off x="89452" y="346435"/>
            <a:ext cx="182880" cy="358140"/>
          </a:xfrm>
          <a:prstGeom prst="rect"/>
          <a:noFill/>
          <a:ln>
            <a:noFill/>
          </a:ln>
          <a:effectLst/>
        </p:spPr>
        <p:txBody>
          <a:bodyPr anchor="ctr" anchorCtr="0" bIns="45720" compatLnSpc="1" lIns="91440" numCol="1" rIns="91440" tIns="45720" vert="horz" wrap="none">
            <a:prstTxWarp prst="textNoShape"/>
            <a:spAutoFit/>
          </a:bodyPr>
          <a:p>
            <a:endParaRPr lang="en-IN"/>
          </a:p>
        </p:txBody>
      </p:sp>
      <p:pic>
        <p:nvPicPr>
          <p:cNvPr id="2097158" name="Picture 8"/>
          <p:cNvPicPr>
            <a:picLocks noChangeAspect="1"/>
          </p:cNvPicPr>
          <p:nvPr/>
        </p:nvPicPr>
        <p:blipFill rotWithShape="1">
          <a:blip xmlns:r="http://schemas.openxmlformats.org/officeDocument/2006/relationships" r:embed="rId10"/>
          <a:srcRect l="2335" t="8982" r="4809" b="8528"/>
          <a:stretch>
            <a:fillRect/>
          </a:stretch>
        </p:blipFill>
        <p:spPr bwMode="auto">
          <a:xfrm>
            <a:off x="5921954" y="3491853"/>
            <a:ext cx="5029892" cy="3023521"/>
          </a:xfrm>
          <a:prstGeom prst="rect"/>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1" name=""/>
        <p:cNvGrpSpPr/>
        <p:nvPr/>
      </p:nvGrpSpPr>
      <p:grpSpPr>
        <a:xfrm>
          <a:off x="0" y="0"/>
          <a:ext cx="0" cy="0"/>
          <a:chOff x="0" y="0"/>
          <a:chExt cx="0" cy="0"/>
        </a:xfrm>
      </p:grpSpPr>
      <p:sp>
        <p:nvSpPr>
          <p:cNvPr id="1048708" name="TextBox 2"/>
          <p:cNvSpPr txBox="1"/>
          <p:nvPr/>
        </p:nvSpPr>
        <p:spPr>
          <a:xfrm>
            <a:off x="1290320" y="377715"/>
            <a:ext cx="10353040" cy="4162486"/>
          </a:xfrm>
          <a:prstGeom prst="rect"/>
          <a:noFill/>
        </p:spPr>
        <p:txBody>
          <a:bodyPr wrap="square">
            <a:spAutoFit/>
          </a:bodyPr>
          <a:p>
            <a:pPr algn="just"/>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5: Test Auto Scaling</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marL="742950">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On the services menu,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choose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 Scaling Groups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Auto Scaling Group</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bottom half of the page, choose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Automatic Scaling</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b="1" dirty="0" sz="2000"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Actions and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Edit</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to 50.</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Update.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84" name="Picture 3"/>
          <p:cNvPicPr>
            <a:picLocks noChangeAspect="1"/>
          </p:cNvPicPr>
          <p:nvPr/>
        </p:nvPicPr>
        <p:blipFill rotWithShape="1">
          <a:blip xmlns:r="http://schemas.openxmlformats.org/officeDocument/2006/relationships" r:embed="rId2" cstate="print"/>
          <a:srcRect t="9294" b="10399"/>
          <a:stretch>
            <a:fillRect/>
          </a:stretch>
        </p:blipFill>
        <p:spPr bwMode="auto">
          <a:xfrm>
            <a:off x="4307522" y="4462255"/>
            <a:ext cx="4471035" cy="2018030"/>
          </a:xfrm>
          <a:prstGeom prst="rect"/>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2" name=""/>
        <p:cNvGrpSpPr/>
        <p:nvPr/>
      </p:nvGrpSpPr>
      <p:grpSpPr>
        <a:xfrm>
          <a:off x="0" y="0"/>
          <a:ext cx="0" cy="0"/>
          <a:chOff x="0" y="0"/>
          <a:chExt cx="0" cy="0"/>
        </a:xfrm>
      </p:grpSpPr>
      <p:sp>
        <p:nvSpPr>
          <p:cNvPr id="1048709" name="TextBox 2"/>
          <p:cNvSpPr txBox="1"/>
          <p:nvPr/>
        </p:nvSpPr>
        <p:spPr>
          <a:xfrm>
            <a:off x="1455420" y="449715"/>
            <a:ext cx="10055860" cy="2127057"/>
          </a:xfrm>
          <a:prstGeom prst="rect"/>
          <a:noFill/>
        </p:spPr>
        <p:txBody>
          <a:bodyPr wrap="square">
            <a:spAutoFit/>
          </a:bodyPr>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On the Services menu,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 alarms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verify you see two alarms.</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marL="228600">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Click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OK</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which has </a:t>
            </a:r>
            <a:r>
              <a:rPr dirty="0" sz="2000" i="1"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its name.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4 : Return to the browser tab with the web application.</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5 :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Test</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beside the AWS logo.</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710" name="TextBox 4"/>
          <p:cNvSpPr txBox="1"/>
          <p:nvPr/>
        </p:nvSpPr>
        <p:spPr>
          <a:xfrm>
            <a:off x="1353820" y="4281229"/>
            <a:ext cx="10584180" cy="3104897"/>
          </a:xfrm>
          <a:prstGeom prst="rect"/>
          <a:noFill/>
        </p:spPr>
        <p:txBody>
          <a:bodyPr wrap="square">
            <a:spAutoFit/>
          </a:bodyPr>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Return to browser tab with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console.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7 : Wait until the </a:t>
            </a:r>
            <a:r>
              <a:rPr b="1" dirty="0" sz="2000"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enters the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alarm</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state.</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services menu,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In the left navigation pane,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marL="457200">
              <a:lnSpc>
                <a:spcPct val="107000"/>
              </a:lnSpc>
              <a:spcAft>
                <a:spcPts val="800"/>
              </a:spcAft>
            </a:pP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(More than two instances labeled </a:t>
            </a:r>
            <a:r>
              <a:rPr b="1"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should now be running. )</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960"/>
              </a:spcBef>
              <a:spcAft>
                <a:spcPts val="96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dirty="0" sz="2000" lang="en-IN">
              <a:latin typeface="Times New Roman" panose="02020603050405020304" pitchFamily="18" charset="0"/>
              <a:cs typeface="Times New Roman" panose="02020603050405020304" pitchFamily="18" charset="0"/>
            </a:endParaRPr>
          </a:p>
        </p:txBody>
      </p:sp>
      <p:pic>
        <p:nvPicPr>
          <p:cNvPr id="2097185" name="Picture 5"/>
          <p:cNvPicPr>
            <a:picLocks noChangeAspect="1"/>
          </p:cNvPicPr>
          <p:nvPr/>
        </p:nvPicPr>
        <p:blipFill rotWithShape="1">
          <a:blip xmlns:r="http://schemas.openxmlformats.org/officeDocument/2006/relationships" r:embed="rId2"/>
          <a:srcRect t="8777" b="48107"/>
          <a:stretch>
            <a:fillRect/>
          </a:stretch>
        </p:blipFill>
        <p:spPr bwMode="auto">
          <a:xfrm>
            <a:off x="2230437" y="2576771"/>
            <a:ext cx="5942965" cy="1440180"/>
          </a:xfrm>
          <a:prstGeom prst="rect"/>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3" name=""/>
        <p:cNvGrpSpPr/>
        <p:nvPr/>
      </p:nvGrpSpPr>
      <p:grpSpPr>
        <a:xfrm>
          <a:off x="0" y="0"/>
          <a:ext cx="0" cy="0"/>
          <a:chOff x="0" y="0"/>
          <a:chExt cx="0" cy="0"/>
        </a:xfrm>
      </p:grpSpPr>
      <p:sp>
        <p:nvSpPr>
          <p:cNvPr id="1048711" name="TextBox 2"/>
          <p:cNvSpPr txBox="1"/>
          <p:nvPr/>
        </p:nvSpPr>
        <p:spPr>
          <a:xfrm>
            <a:off x="1465580" y="444407"/>
            <a:ext cx="8562340" cy="1882648"/>
          </a:xfrm>
          <a:prstGeom prst="rect"/>
          <a:noFill/>
        </p:spPr>
        <p:txBody>
          <a:bodyPr wrap="square">
            <a:spAutoFit/>
          </a:bodyPr>
          <a:p>
            <a:pPr algn="just"/>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6: Terminate Web Server 1</a:t>
            </a:r>
            <a:endParaRPr b="1"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Select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ensure it is the only instance selected).</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Instance State menu,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Terminate Instance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Terminate</a:t>
            </a:r>
            <a:endParaRPr dirty="0" sz="2000" lang="en-IN">
              <a:latin typeface="Times New Roman" panose="02020603050405020304" pitchFamily="18" charset="0"/>
              <a:cs typeface="Times New Roman" panose="02020603050405020304" pitchFamily="18" charset="0"/>
            </a:endParaRPr>
          </a:p>
        </p:txBody>
      </p:sp>
      <p:pic>
        <p:nvPicPr>
          <p:cNvPr id="2097186" name="Picture 3"/>
          <p:cNvPicPr>
            <a:picLocks noChangeAspect="1"/>
          </p:cNvPicPr>
          <p:nvPr/>
        </p:nvPicPr>
        <p:blipFill rotWithShape="1">
          <a:blip xmlns:r="http://schemas.openxmlformats.org/officeDocument/2006/relationships" r:embed="rId2"/>
          <a:srcRect t="9036" b="9632"/>
          <a:stretch>
            <a:fillRect/>
          </a:stretch>
        </p:blipFill>
        <p:spPr bwMode="auto">
          <a:xfrm>
            <a:off x="2413635" y="2221410"/>
            <a:ext cx="5942330" cy="2717165"/>
          </a:xfrm>
          <a:prstGeom prst="rect"/>
          <a:ln>
            <a:noFill/>
          </a:ln>
        </p:spPr>
      </p:pic>
      <p:sp>
        <p:nvSpPr>
          <p:cNvPr id="1048712" name="TextBox 5"/>
          <p:cNvSpPr txBox="1"/>
          <p:nvPr/>
        </p:nvSpPr>
        <p:spPr>
          <a:xfrm>
            <a:off x="1465580" y="5256014"/>
            <a:ext cx="6101080" cy="400110"/>
          </a:xfrm>
          <a:prstGeom prst="rect"/>
          <a:noFill/>
        </p:spPr>
        <p:txBody>
          <a:bodyPr wrap="square">
            <a:spAutoFit/>
          </a:bodyPr>
          <a:p>
            <a:pPr algn="just"/>
            <a:r>
              <a:rPr dirty="0" sz="2000" lang="en-US">
                <a:solidFill>
                  <a:srgbClr val="333333"/>
                </a:solidFill>
                <a:effectLst/>
                <a:latin typeface="Times New Roman" panose="02020603050405020304" pitchFamily="18" charset="0"/>
                <a:ea typeface="Times New Roman" panose="02020603050405020304" pitchFamily="18" charset="0"/>
              </a:rPr>
              <a:t>Click End Lab.</a:t>
            </a:r>
            <a:endParaRPr dirty="0" sz="2000" lang="en-IN">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4" name=""/>
        <p:cNvGrpSpPr/>
        <p:nvPr/>
      </p:nvGrpSpPr>
      <p:grpSpPr>
        <a:xfrm>
          <a:off x="0" y="0"/>
          <a:ext cx="0" cy="0"/>
          <a:chOff x="0" y="0"/>
          <a:chExt cx="0" cy="0"/>
        </a:xfrm>
      </p:grpSpPr>
      <p:sp>
        <p:nvSpPr>
          <p:cNvPr id="1048713" name="TextBox 27"/>
          <p:cNvSpPr txBox="1"/>
          <p:nvPr/>
        </p:nvSpPr>
        <p:spPr>
          <a:xfrm>
            <a:off x="1229360" y="104795"/>
            <a:ext cx="11308080" cy="5323841"/>
          </a:xfrm>
          <a:prstGeom prst="rect"/>
          <a:noFill/>
        </p:spPr>
        <p:txBody>
          <a:bodyPr wrap="square">
            <a:spAutoFit/>
          </a:bodyPr>
          <a:p>
            <a:r>
              <a:rPr b="1" dirty="0" sz="2000" lang="en-IN">
                <a:solidFill>
                  <a:schemeClr val="bg1"/>
                </a:solidFill>
                <a:latin typeface="Times New Roman" panose="02020603050405020304" pitchFamily="18" charset="0"/>
                <a:cs typeface="Times New Roman" panose="02020603050405020304" pitchFamily="18" charset="0"/>
              </a:rPr>
              <a:t>                                </a:t>
            </a:r>
            <a:r>
              <a:rPr b="1" dirty="0" sz="2400" lang="en-IN">
                <a:solidFill>
                  <a:schemeClr val="bg1"/>
                </a:solidFill>
                <a:latin typeface="Times New Roman" panose="02020603050405020304" pitchFamily="18" charset="0"/>
                <a:cs typeface="Times New Roman" panose="02020603050405020304" pitchFamily="18" charset="0"/>
              </a:rPr>
              <a:t>Lab</a:t>
            </a:r>
            <a:r>
              <a:rPr b="1" dirty="0" sz="2400" lang="en-US">
                <a:solidFill>
                  <a:schemeClr val="bg1"/>
                </a:solidFill>
                <a:latin typeface="Times New Roman" panose="02020603050405020304" pitchFamily="18" charset="0"/>
                <a:cs typeface="Times New Roman" panose="02020603050405020304" pitchFamily="18" charset="0"/>
              </a:rPr>
              <a:t> </a:t>
            </a:r>
            <a:r>
              <a:rPr b="1" dirty="0" sz="2400" lang="en-US">
                <a:solidFill>
                  <a:schemeClr val="bg1"/>
                </a:solidFill>
                <a:latin typeface="Times New Roman" panose="02020603050405020304" pitchFamily="18" charset="0"/>
                <a:cs typeface="Times New Roman" panose="02020603050405020304" pitchFamily="18" charset="0"/>
              </a:rPr>
              <a:t>3</a:t>
            </a:r>
            <a:r>
              <a:rPr b="1" dirty="0" sz="2400" lang="en-IN">
                <a:solidFill>
                  <a:schemeClr val="bg1"/>
                </a:solidFill>
                <a:latin typeface="Times New Roman" panose="02020603050405020304" pitchFamily="18" charset="0"/>
                <a:cs typeface="Times New Roman" panose="02020603050405020304" pitchFamily="18" charset="0"/>
              </a:rPr>
              <a:t>: Introduction to Amazon EC2</a:t>
            </a:r>
            <a:endParaRPr altLang="en-US" lang="zh-CN"/>
          </a:p>
          <a:p>
            <a:r>
              <a:rPr dirty="0" sz="2000" lang="en-IN">
                <a:solidFill>
                  <a:schemeClr val="bg1"/>
                </a:solidFill>
                <a:latin typeface="Times New Roman" panose="02020603050405020304" pitchFamily="18" charset="0"/>
                <a:cs typeface="Times New Roman" panose="02020603050405020304" pitchFamily="18" charset="0"/>
              </a:rPr>
              <a:t>Step-1:</a:t>
            </a:r>
          </a:p>
          <a:p>
            <a:r>
              <a:rPr dirty="0" sz="2000" lang="en-IN">
                <a:solidFill>
                  <a:schemeClr val="bg1"/>
                </a:solidFill>
                <a:latin typeface="Times New Roman" panose="02020603050405020304" pitchFamily="18" charset="0"/>
                <a:cs typeface="Times New Roman" panose="02020603050405020304" pitchFamily="18" charset="0"/>
              </a:rPr>
              <a:t>In the AWS Management Console choose Services, choose Compute and then choose EC2.</a:t>
            </a:r>
          </a:p>
          <a:p>
            <a:r>
              <a:rPr dirty="0" sz="2000" lang="en-IN">
                <a:solidFill>
                  <a:schemeClr val="bg1"/>
                </a:solidFill>
                <a:latin typeface="Times New Roman" panose="02020603050405020304" pitchFamily="18" charset="0"/>
                <a:cs typeface="Times New Roman" panose="02020603050405020304" pitchFamily="18" charset="0"/>
              </a:rPr>
              <a:t>Step-2:</a:t>
            </a:r>
          </a:p>
          <a:p>
            <a:r>
              <a:rPr dirty="0" sz="2000" lang="en-IN">
                <a:solidFill>
                  <a:schemeClr val="bg1"/>
                </a:solidFill>
                <a:latin typeface="Times New Roman" panose="02020603050405020304" pitchFamily="18" charset="0"/>
                <a:cs typeface="Times New Roman" panose="02020603050405020304" pitchFamily="18" charset="0"/>
              </a:rPr>
              <a:t>Choose the Launch instance menu and select Launch instance.</a:t>
            </a:r>
          </a:p>
          <a:p>
            <a:r>
              <a:rPr dirty="0" sz="2000" lang="en-IN">
                <a:solidFill>
                  <a:schemeClr val="bg1"/>
                </a:solidFill>
                <a:latin typeface="Times New Roman" panose="02020603050405020304" pitchFamily="18" charset="0"/>
                <a:cs typeface="Times New Roman" panose="02020603050405020304" pitchFamily="18" charset="0"/>
              </a:rPr>
              <a:t>Step-3:</a:t>
            </a:r>
          </a:p>
          <a:p>
            <a:r>
              <a:rPr dirty="0" sz="2000" lang="en-IN">
                <a:solidFill>
                  <a:schemeClr val="bg1"/>
                </a:solidFill>
                <a:latin typeface="Times New Roman" panose="02020603050405020304" pitchFamily="18" charset="0"/>
                <a:cs typeface="Times New Roman" panose="02020603050405020304" pitchFamily="18" charset="0"/>
              </a:rPr>
              <a:t>Give the instance the name as you prefer(</a:t>
            </a:r>
            <a:r>
              <a:rPr dirty="0" sz="2000" lang="en-IN" err="1">
                <a:solidFill>
                  <a:schemeClr val="bg1"/>
                </a:solidFill>
                <a:latin typeface="Times New Roman" panose="02020603050405020304" pitchFamily="18" charset="0"/>
                <a:cs typeface="Times New Roman" panose="02020603050405020304" pitchFamily="18" charset="0"/>
              </a:rPr>
              <a:t>eg:user</a:t>
            </a:r>
            <a:r>
              <a:rPr dirty="0" sz="2000" lang="en-IN">
                <a:solidFill>
                  <a:schemeClr val="bg1"/>
                </a:solidFill>
                <a:latin typeface="Times New Roman" panose="02020603050405020304" pitchFamily="18" charset="0"/>
                <a:cs typeface="Times New Roman" panose="02020603050405020304" pitchFamily="18" charset="0"/>
              </a:rPr>
              <a:t>)</a:t>
            </a:r>
          </a:p>
          <a:p>
            <a:r>
              <a:rPr dirty="0" sz="2000" lang="en-IN">
                <a:solidFill>
                  <a:schemeClr val="bg1"/>
                </a:solidFill>
                <a:latin typeface="Times New Roman" panose="02020603050405020304" pitchFamily="18" charset="0"/>
                <a:cs typeface="Times New Roman" panose="02020603050405020304" pitchFamily="18" charset="0"/>
              </a:rPr>
              <a:t>Step-4:</a:t>
            </a:r>
          </a:p>
          <a:p>
            <a:r>
              <a:rPr dirty="0" sz="2000" lang="en-IN">
                <a:solidFill>
                  <a:schemeClr val="bg1"/>
                </a:solidFill>
                <a:latin typeface="Times New Roman" panose="02020603050405020304" pitchFamily="18" charset="0"/>
                <a:cs typeface="Times New Roman" panose="02020603050405020304" pitchFamily="18" charset="0"/>
              </a:rPr>
              <a:t>Choose AMI as your preference.</a:t>
            </a:r>
          </a:p>
          <a:p>
            <a:r>
              <a:rPr dirty="0" sz="2000" lang="en-IN">
                <a:solidFill>
                  <a:schemeClr val="bg1"/>
                </a:solidFill>
                <a:latin typeface="Times New Roman" panose="02020603050405020304" pitchFamily="18" charset="0"/>
                <a:cs typeface="Times New Roman" panose="02020603050405020304" pitchFamily="18" charset="0"/>
              </a:rPr>
              <a:t>Step-5:</a:t>
            </a:r>
          </a:p>
          <a:p>
            <a:r>
              <a:rPr dirty="0" sz="2000" lang="en-IN">
                <a:solidFill>
                  <a:schemeClr val="bg1"/>
                </a:solidFill>
                <a:latin typeface="Times New Roman" panose="02020603050405020304" pitchFamily="18" charset="0"/>
                <a:cs typeface="Times New Roman" panose="02020603050405020304" pitchFamily="18" charset="0"/>
              </a:rPr>
              <a:t>In the Instance type panel, keep the default t2.micro selected.</a:t>
            </a:r>
          </a:p>
          <a:p>
            <a:r>
              <a:rPr dirty="0" sz="2000" lang="en-IN">
                <a:solidFill>
                  <a:schemeClr val="bg1"/>
                </a:solidFill>
                <a:latin typeface="Times New Roman" panose="02020603050405020304" pitchFamily="18" charset="0"/>
                <a:cs typeface="Times New Roman" panose="02020603050405020304" pitchFamily="18" charset="0"/>
              </a:rPr>
              <a:t>Step-6:</a:t>
            </a:r>
          </a:p>
          <a:p>
            <a:r>
              <a:rPr dirty="0" sz="2000" lang="en-IN">
                <a:solidFill>
                  <a:schemeClr val="bg1"/>
                </a:solidFill>
                <a:latin typeface="Times New Roman" panose="02020603050405020304" pitchFamily="18" charset="0"/>
                <a:cs typeface="Times New Roman" panose="02020603050405020304" pitchFamily="18" charset="0"/>
              </a:rPr>
              <a:t>For Key pair name - required, choose </a:t>
            </a:r>
            <a:r>
              <a:rPr dirty="0" sz="2000" lang="en-IN" err="1">
                <a:solidFill>
                  <a:schemeClr val="bg1"/>
                </a:solidFill>
                <a:latin typeface="Times New Roman" panose="02020603050405020304" pitchFamily="18" charset="0"/>
                <a:cs typeface="Times New Roman" panose="02020603050405020304" pitchFamily="18" charset="0"/>
              </a:rPr>
              <a:t>vockey</a:t>
            </a:r>
            <a:r>
              <a:rPr dirty="0" sz="2000" lang="en-IN">
                <a:solidFill>
                  <a:schemeClr val="bg1"/>
                </a:solidFill>
                <a:latin typeface="Times New Roman" panose="02020603050405020304" pitchFamily="18" charset="0"/>
                <a:cs typeface="Times New Roman" panose="02020603050405020304" pitchFamily="18" charset="0"/>
              </a:rPr>
              <a:t>.</a:t>
            </a:r>
          </a:p>
          <a:p>
            <a:r>
              <a:rPr dirty="0" sz="2000" lang="en-IN">
                <a:solidFill>
                  <a:schemeClr val="bg1"/>
                </a:solidFill>
                <a:latin typeface="Times New Roman" panose="02020603050405020304" pitchFamily="18" charset="0"/>
                <a:cs typeface="Times New Roman" panose="02020603050405020304" pitchFamily="18" charset="0"/>
              </a:rPr>
              <a:t>Step-7:</a:t>
            </a:r>
          </a:p>
          <a:p>
            <a:r>
              <a:rPr dirty="0" sz="2000" lang="en-IN">
                <a:solidFill>
                  <a:schemeClr val="bg1"/>
                </a:solidFill>
                <a:latin typeface="Times New Roman" panose="02020603050405020304" pitchFamily="18" charset="0"/>
                <a:cs typeface="Times New Roman" panose="02020603050405020304" pitchFamily="18" charset="0"/>
              </a:rPr>
              <a:t>Next to Network settings, choose Edit. For VPC, select Lab VPC.</a:t>
            </a:r>
          </a:p>
          <a:p>
            <a:endParaRPr dirty="0" sz="2000" lang="en-IN">
              <a:solidFill>
                <a:schemeClr val="bg1"/>
              </a:solidFill>
              <a:latin typeface="Times New Roman" panose="02020603050405020304" pitchFamily="18" charset="0"/>
              <a:cs typeface="Times New Roman" panose="02020603050405020304" pitchFamily="18" charset="0"/>
            </a:endParaRPr>
          </a:p>
          <a:p>
            <a:endParaRPr dirty="0" sz="2000" lang="en-IN">
              <a:solidFill>
                <a:schemeClr val="bg1"/>
              </a:solidFill>
              <a:latin typeface="Times New Roman" panose="02020603050405020304" pitchFamily="18" charset="0"/>
              <a:cs typeface="Times New Roman" panose="02020603050405020304" pitchFamily="18" charset="0"/>
            </a:endParaRPr>
          </a:p>
        </p:txBody>
      </p:sp>
      <p:sp>
        <p:nvSpPr>
          <p:cNvPr id="1048714" name="Rectangle 26"/>
          <p:cNvSpPr>
            <a:spLocks noChangeArrowheads="1"/>
          </p:cNvSpPr>
          <p:nvPr/>
        </p:nvSpPr>
        <p:spPr bwMode="auto">
          <a:xfrm>
            <a:off x="1229360" y="4621611"/>
            <a:ext cx="8639742" cy="1615439"/>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r>
              <a:rPr altLang="en-US" baseline="0" b="0"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Step-8:</a:t>
            </a:r>
            <a:endParaRPr altLang="en-US" baseline="0" b="0" cap="none" dirty="0" sz="2000" i="0" kumimoji="0" lang="en-US" normalizeH="0" strike="noStrike" u="none">
              <a:ln>
                <a:noFill/>
              </a:ln>
              <a:solidFill>
                <a:schemeClr val="bg1"/>
              </a:solidFill>
              <a:effectLst/>
              <a:latin typeface="Times New Roman" panose="02020603050405020304" pitchFamily="18" charset="0"/>
              <a:cs typeface="Times New Roman" panose="02020603050405020304" pitchFamily="18" charset="0"/>
            </a:endParaRPr>
          </a:p>
          <a:p>
            <a:pPr algn="l" defTabSz="914400" eaLnBrk="0" fontAlgn="base" hangingPunct="0" indent="0" latinLnBrk="0" lvl="0" marL="0" marR="0" rtl="0">
              <a:lnSpc>
                <a:spcPct val="100000"/>
              </a:lnSpc>
              <a:spcBef>
                <a:spcPct val="0"/>
              </a:spcBef>
              <a:spcAft>
                <a:spcPct val="0"/>
              </a:spcAft>
              <a:buClrTx/>
              <a:buSzTx/>
              <a:buFontTx/>
              <a:buNone/>
            </a:pPr>
            <a:r>
              <a:rPr altLang="en-US" baseline="0" b="0"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altLang="en-US" baseline="0" b="1"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Firewall (security groups)</a:t>
            </a:r>
            <a:r>
              <a:rPr altLang="en-US" baseline="0" b="0"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altLang="en-US" baseline="0" b="1"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altLang="en-US" baseline="0" b="0"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configure:</a:t>
            </a:r>
            <a:endParaRPr altLang="en-US" baseline="0" b="0" cap="none" dirty="0" sz="2000" i="0" kumimoji="0" lang="en-US" normalizeH="0" strike="noStrike" u="none">
              <a:ln>
                <a:noFill/>
              </a:ln>
              <a:solidFill>
                <a:schemeClr val="bg1"/>
              </a:solidFill>
              <a:effectLst/>
              <a:latin typeface="Times New Roman" panose="02020603050405020304" pitchFamily="18" charset="0"/>
              <a:cs typeface="Times New Roman" panose="02020603050405020304" pitchFamily="18" charset="0"/>
            </a:endParaRPr>
          </a:p>
          <a:p>
            <a:pPr algn="l" defTabSz="914400" eaLnBrk="0" fontAlgn="base" hangingPunct="0" indent="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 </a:t>
            </a:r>
            <a:r>
              <a:rPr altLang="en-US" baseline="0" b="0"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security group</a:t>
            </a:r>
            <a:endParaRPr altLang="en-US" baseline="0" b="0" cap="none" dirty="0" sz="2000" i="0" kumimoji="0" lang="en-US" normalizeH="0" strike="noStrike" u="none">
              <a:ln>
                <a:noFill/>
              </a:ln>
              <a:solidFill>
                <a:schemeClr val="bg1"/>
              </a:solidFill>
              <a:effectLst/>
              <a:latin typeface="Times New Roman" panose="02020603050405020304" pitchFamily="18" charset="0"/>
              <a:cs typeface="Times New Roman" panose="02020603050405020304" pitchFamily="18" charset="0"/>
            </a:endParaRPr>
          </a:p>
          <a:p>
            <a:pPr algn="l" defTabSz="914400" eaLnBrk="0" fontAlgn="base" hangingPunct="0" indent="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altLang="en-US" baseline="0" b="0" cap="none" dirty="0" sz="2000" i="0" kumimoji="0" lang="en-US" normalizeH="0" strike="noStrike" u="none">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Security group for my user server</a:t>
            </a:r>
            <a:endParaRPr altLang="en-US" baseline="0" b="0" cap="none" dirty="0" sz="2000" i="0" kumimoji="0" lang="en-US" normalizeH="0" strike="noStrike" u="none">
              <a:ln>
                <a:noFill/>
              </a:ln>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5" name=""/>
        <p:cNvGrpSpPr/>
        <p:nvPr/>
      </p:nvGrpSpPr>
      <p:grpSpPr>
        <a:xfrm>
          <a:off x="0" y="0"/>
          <a:ext cx="0" cy="0"/>
          <a:chOff x="0" y="0"/>
          <a:chExt cx="0" cy="0"/>
        </a:xfrm>
      </p:grpSpPr>
      <p:sp>
        <p:nvSpPr>
          <p:cNvPr id="1048715" name="TextBox 2"/>
          <p:cNvSpPr txBox="1"/>
          <p:nvPr/>
        </p:nvSpPr>
        <p:spPr>
          <a:xfrm>
            <a:off x="1097280" y="204207"/>
            <a:ext cx="10495280" cy="5978144"/>
          </a:xfrm>
          <a:prstGeom prst="rect"/>
          <a:noFill/>
        </p:spPr>
        <p:txBody>
          <a:bodyPr wrap="square">
            <a:spAutoFit/>
          </a:bodyPr>
          <a:p>
            <a:pPr>
              <a:lnSpc>
                <a:spcPct val="107000"/>
              </a:lnSpc>
              <a:spcAft>
                <a:spcPts val="800"/>
              </a:spcAft>
            </a:pP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Step-9:</a:t>
            </a:r>
          </a:p>
          <a:p>
            <a:pPr>
              <a:lnSpc>
                <a:spcPct val="107000"/>
              </a:lnSpc>
              <a:spcAft>
                <a:spcPts val="800"/>
              </a:spcAft>
            </a:pP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b="1"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security group rules</a:t>
            </a: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notice that one rule exists. </a:t>
            </a:r>
            <a:r>
              <a:rPr b="1"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Remove</a:t>
            </a: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rule.</a:t>
            </a:r>
          </a:p>
          <a:p>
            <a:pPr>
              <a:lnSpc>
                <a:spcPct val="107000"/>
              </a:lnSpc>
              <a:spcAft>
                <a:spcPts val="800"/>
              </a:spcAft>
            </a:pP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Step-10:</a:t>
            </a:r>
          </a:p>
          <a:p>
            <a:pPr>
              <a:lnSpc>
                <a:spcPct val="107000"/>
              </a:lnSpc>
              <a:spcAft>
                <a:spcPts val="800"/>
              </a:spcAft>
            </a:pP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dirty="0" sz="2000" i="1"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p>
          <a:p>
            <a:pPr>
              <a:lnSpc>
                <a:spcPct val="107000"/>
              </a:lnSpc>
              <a:spcAft>
                <a:spcPts val="800"/>
              </a:spcAft>
            </a:pP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Step-11:</a:t>
            </a:r>
          </a:p>
          <a:p>
            <a:pPr>
              <a:lnSpc>
                <a:spcPct val="107000"/>
              </a:lnSpc>
              <a:spcAft>
                <a:spcPts val="800"/>
              </a:spcAft>
            </a:pP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a:t>
            </a:r>
            <a:r>
              <a:rPr b="1"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 </a:t>
            </a:r>
            <a:r>
              <a:rPr b="1"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Termination protection</a:t>
            </a: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b="1"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given code in the User Data Field:</a:t>
            </a:r>
          </a:p>
          <a:p>
            <a:pPr>
              <a:lnSpc>
                <a:spcPct val="107000"/>
              </a:lnSpc>
              <a:spcAft>
                <a:spcPts val="800"/>
              </a:spcAft>
              <a:tabLst>
                <a:tab algn="l" pos="581660"/>
                <a:tab algn="l" pos="1163320"/>
                <a:tab algn="l" pos="1744980"/>
                <a:tab algn="l" pos="2326640"/>
                <a:tab algn="l" pos="2908300"/>
                <a:tab algn="l" pos="3489960"/>
                <a:tab algn="l" pos="4071620"/>
                <a:tab algn="l" pos="4653280"/>
                <a:tab algn="l" pos="5234940"/>
                <a:tab algn="l" pos="5816600"/>
                <a:tab algn="l" pos="6398260"/>
                <a:tab algn="l" pos="6979920"/>
                <a:tab algn="l" pos="7561580"/>
                <a:tab algn="l" pos="8143240"/>
                <a:tab algn="l" pos="8724900"/>
                <a:tab algn="l" pos="9306560"/>
              </a:tabLst>
            </a:pPr>
            <a:r>
              <a:rPr dirty="0" sz="2000" kern="0" lang="en-I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#!/bin/bash</a:t>
            </a:r>
            <a:endPar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algn="l" pos="581660"/>
                <a:tab algn="l" pos="1163320"/>
                <a:tab algn="l" pos="1744980"/>
                <a:tab algn="l" pos="2326640"/>
                <a:tab algn="l" pos="2908300"/>
                <a:tab algn="l" pos="3489960"/>
                <a:tab algn="l" pos="4071620"/>
                <a:tab algn="l" pos="4653280"/>
                <a:tab algn="l" pos="5234940"/>
                <a:tab algn="l" pos="5816600"/>
                <a:tab algn="l" pos="6398260"/>
                <a:tab algn="l" pos="6979920"/>
                <a:tab algn="l" pos="7561580"/>
                <a:tab algn="l" pos="8143240"/>
                <a:tab algn="l" pos="8724900"/>
                <a:tab algn="l" pos="9306560"/>
              </a:tabLst>
            </a:pPr>
            <a:r>
              <a:rPr dirty="0" sz="2000" kern="0" lang="en-I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yum -y install httpd</a:t>
            </a:r>
            <a:endPar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algn="l" pos="581660"/>
                <a:tab algn="l" pos="1163320"/>
                <a:tab algn="l" pos="1744980"/>
                <a:tab algn="l" pos="2326640"/>
                <a:tab algn="l" pos="2908300"/>
                <a:tab algn="l" pos="3489960"/>
                <a:tab algn="l" pos="4071620"/>
                <a:tab algn="l" pos="4653280"/>
                <a:tab algn="l" pos="5234940"/>
                <a:tab algn="l" pos="5816600"/>
                <a:tab algn="l" pos="6398260"/>
                <a:tab algn="l" pos="6979920"/>
                <a:tab algn="l" pos="7561580"/>
                <a:tab algn="l" pos="8143240"/>
                <a:tab algn="l" pos="8724900"/>
                <a:tab algn="l" pos="9306560"/>
              </a:tabLst>
            </a:pPr>
            <a:r>
              <a:rPr dirty="0" sz="2000" kern="0" lang="en-IN"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a:t>
            </a:r>
            <a:r>
              <a:rPr dirty="0" sz="2000" kern="0" lang="en-I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enable httpd</a:t>
            </a:r>
            <a:endPar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algn="l" pos="581660"/>
                <a:tab algn="l" pos="1163320"/>
                <a:tab algn="l" pos="1744980"/>
                <a:tab algn="l" pos="2326640"/>
                <a:tab algn="l" pos="2908300"/>
                <a:tab algn="l" pos="3489960"/>
                <a:tab algn="l" pos="4071620"/>
                <a:tab algn="l" pos="4653280"/>
                <a:tab algn="l" pos="5234940"/>
                <a:tab algn="l" pos="5816600"/>
                <a:tab algn="l" pos="6398260"/>
                <a:tab algn="l" pos="6979920"/>
                <a:tab algn="l" pos="7561580"/>
                <a:tab algn="l" pos="8143240"/>
                <a:tab algn="l" pos="8724900"/>
                <a:tab algn="l" pos="9306560"/>
              </a:tabLst>
            </a:pPr>
            <a:r>
              <a:rPr dirty="0" sz="2000" kern="0" lang="en-IN"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a:t>
            </a:r>
            <a:r>
              <a:rPr dirty="0" sz="2000" kern="0" lang="en-I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start httpd</a:t>
            </a:r>
            <a:endPar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algn="l" pos="581660"/>
                <a:tab algn="l" pos="1163320"/>
                <a:tab algn="l" pos="1744980"/>
                <a:tab algn="l" pos="2326640"/>
                <a:tab algn="l" pos="2908300"/>
                <a:tab algn="l" pos="3489960"/>
                <a:tab algn="l" pos="4071620"/>
                <a:tab algn="l" pos="4653280"/>
                <a:tab algn="l" pos="5234940"/>
                <a:tab algn="l" pos="5816600"/>
                <a:tab algn="l" pos="6398260"/>
                <a:tab algn="l" pos="6979920"/>
                <a:tab algn="l" pos="7561580"/>
                <a:tab algn="l" pos="8143240"/>
                <a:tab algn="l" pos="8724900"/>
                <a:tab algn="l" pos="9306560"/>
              </a:tabLst>
            </a:pPr>
            <a:r>
              <a:rPr dirty="0" sz="2000" kern="0" lang="en-I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echo '&lt;html&gt;&lt;h1&gt;Hello From Your Web Server!&lt;/h1&gt;&lt;/html&gt;' &gt; /var/www/html/index.html</a:t>
            </a:r>
            <a:endPar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dirty="0" sz="2000" kern="1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Step-12:Click Launch Instance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6" name=""/>
        <p:cNvGrpSpPr/>
        <p:nvPr/>
      </p:nvGrpSpPr>
      <p:grpSpPr>
        <a:xfrm>
          <a:off x="0" y="0"/>
          <a:ext cx="0" cy="0"/>
          <a:chOff x="0" y="0"/>
          <a:chExt cx="0" cy="0"/>
        </a:xfrm>
      </p:grpSpPr>
      <p:pic>
        <p:nvPicPr>
          <p:cNvPr id="2097187" name="Picture 1"/>
          <p:cNvPicPr>
            <a:picLocks noChangeAspect="1"/>
          </p:cNvPicPr>
          <p:nvPr/>
        </p:nvPicPr>
        <p:blipFill>
          <a:blip xmlns:r="http://schemas.openxmlformats.org/officeDocument/2006/relationships" r:embed="rId2" cstate="print"/>
          <a:stretch>
            <a:fillRect/>
          </a:stretch>
        </p:blipFill>
        <p:spPr>
          <a:xfrm>
            <a:off x="1396365" y="0"/>
            <a:ext cx="2209800" cy="3800475"/>
          </a:xfrm>
          <a:prstGeom prst="rect"/>
        </p:spPr>
      </p:pic>
      <p:pic>
        <p:nvPicPr>
          <p:cNvPr id="2097188" name="Picture 2"/>
          <p:cNvPicPr>
            <a:picLocks noChangeAspect="1"/>
          </p:cNvPicPr>
          <p:nvPr/>
        </p:nvPicPr>
        <p:blipFill>
          <a:blip xmlns:r="http://schemas.openxmlformats.org/officeDocument/2006/relationships" r:embed="rId3" cstate="print"/>
          <a:stretch>
            <a:fillRect/>
          </a:stretch>
        </p:blipFill>
        <p:spPr>
          <a:xfrm>
            <a:off x="4220845" y="0"/>
            <a:ext cx="2266950" cy="3610610"/>
          </a:xfrm>
          <a:prstGeom prst="rect"/>
        </p:spPr>
      </p:pic>
      <p:pic>
        <p:nvPicPr>
          <p:cNvPr id="2097189" name="Picture 3"/>
          <p:cNvPicPr>
            <a:picLocks noChangeAspect="1"/>
          </p:cNvPicPr>
          <p:nvPr/>
        </p:nvPicPr>
        <p:blipFill>
          <a:blip xmlns:r="http://schemas.openxmlformats.org/officeDocument/2006/relationships" r:embed="rId4" cstate="print"/>
          <a:stretch>
            <a:fillRect/>
          </a:stretch>
        </p:blipFill>
        <p:spPr>
          <a:xfrm>
            <a:off x="7082790" y="329564"/>
            <a:ext cx="4341495" cy="2320925"/>
          </a:xfrm>
          <a:prstGeom prst="rect"/>
        </p:spPr>
      </p:pic>
      <p:sp>
        <p:nvSpPr>
          <p:cNvPr id="1048716" name="TextBox 5"/>
          <p:cNvSpPr txBox="1"/>
          <p:nvPr/>
        </p:nvSpPr>
        <p:spPr>
          <a:xfrm>
            <a:off x="1158240" y="3863219"/>
            <a:ext cx="9637395" cy="2894254"/>
          </a:xfrm>
          <a:prstGeom prst="rect"/>
          <a:noFill/>
        </p:spPr>
        <p:txBody>
          <a:bodyPr wrap="square">
            <a:spAutoFit/>
          </a:bodyPr>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Step-13:</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Wait for your instance to display the following:</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i="1" kern="0" lang="en-IN"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Running.</a:t>
            </a:r>
            <a:r>
              <a:rPr b="1" dirty="0" sz="2000" kern="0" lang="en-IN"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Checks:</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i="1"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i="1"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Step-14:</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Status checks</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Step-15:</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Monitoring</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7" name=""/>
        <p:cNvGrpSpPr/>
        <p:nvPr/>
      </p:nvGrpSpPr>
      <p:grpSpPr>
        <a:xfrm>
          <a:off x="0" y="0"/>
          <a:ext cx="0" cy="0"/>
          <a:chOff x="0" y="0"/>
          <a:chExt cx="0" cy="0"/>
        </a:xfrm>
      </p:grpSpPr>
      <p:sp>
        <p:nvSpPr>
          <p:cNvPr id="1048717" name="TextBox 2"/>
          <p:cNvSpPr txBox="1"/>
          <p:nvPr/>
        </p:nvSpPr>
        <p:spPr>
          <a:xfrm>
            <a:off x="1026160" y="177144"/>
            <a:ext cx="10180320" cy="2359749"/>
          </a:xfrm>
          <a:prstGeom prst="rect"/>
          <a:noFill/>
        </p:spPr>
        <p:txBody>
          <a:bodyPr wrap="square">
            <a:spAutoFit/>
          </a:bodyPr>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Step-16:</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Actions menu towards the top of the console, select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system log</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Step-17:</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Scroll through the output and note that the HTTP package was installed from the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that you added when you created the instance.</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90" name="Picture 3"/>
          <p:cNvPicPr>
            <a:picLocks noChangeAspect="1"/>
          </p:cNvPicPr>
          <p:nvPr/>
        </p:nvPicPr>
        <p:blipFill>
          <a:blip xmlns:r="http://schemas.openxmlformats.org/officeDocument/2006/relationships" r:embed="rId2"/>
          <a:stretch>
            <a:fillRect/>
          </a:stretch>
        </p:blipFill>
        <p:spPr>
          <a:xfrm>
            <a:off x="5725160" y="2282190"/>
            <a:ext cx="5308600" cy="2293620"/>
          </a:xfrm>
          <a:prstGeom prst="rect"/>
        </p:spPr>
      </p:pic>
      <p:sp>
        <p:nvSpPr>
          <p:cNvPr id="1048718" name="TextBox 5"/>
          <p:cNvSpPr txBox="1"/>
          <p:nvPr/>
        </p:nvSpPr>
        <p:spPr>
          <a:xfrm>
            <a:off x="941070" y="4849427"/>
            <a:ext cx="9568180" cy="1495922"/>
          </a:xfrm>
          <a:prstGeom prst="rect"/>
          <a:noFill/>
        </p:spPr>
        <p:txBody>
          <a:bodyPr wrap="square">
            <a:spAutoFit/>
          </a:bodyPr>
          <a:p>
            <a:pPr>
              <a:lnSpc>
                <a:spcPct val="107000"/>
              </a:lnSpc>
              <a:spcAft>
                <a:spcPts val="800"/>
              </a:spcAft>
            </a:pPr>
            <a:r>
              <a:rPr dirty="0" sz="2000" i="1"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Step-18: </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b="1" dirty="0" sz="2000" kern="100" lang="en-IN"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dirty="0" sz="2000" kern="100" lang="en-IN"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.Ensure</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Then, in the Actions menu, select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instance screenshot</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Step-19: Ensure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Choose the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kern="100" lang="en-IN"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tab.Copy</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Public IPv4 address</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of your instance to your clipboard.</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8" name=""/>
        <p:cNvGrpSpPr/>
        <p:nvPr/>
      </p:nvGrpSpPr>
      <p:grpSpPr>
        <a:xfrm>
          <a:off x="0" y="0"/>
          <a:ext cx="0" cy="0"/>
          <a:chOff x="0" y="0"/>
          <a:chExt cx="0" cy="0"/>
        </a:xfrm>
      </p:grpSpPr>
      <p:sp>
        <p:nvSpPr>
          <p:cNvPr id="1048719" name="TextBox 2"/>
          <p:cNvSpPr txBox="1"/>
          <p:nvPr/>
        </p:nvSpPr>
        <p:spPr>
          <a:xfrm>
            <a:off x="955040" y="1"/>
            <a:ext cx="10312400" cy="7250022"/>
          </a:xfrm>
          <a:prstGeom prst="rect"/>
          <a:noFill/>
        </p:spPr>
        <p:txBody>
          <a:bodyPr wrap="square">
            <a:spAutoFit/>
          </a:bodyPr>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Step-20:</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Open a new tab in your web browser, paste the IP address you just copied, then press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Enter</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Step-21:Keep the browser tab open, but return to the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Console</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 </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 security group</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Step-22:</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Edit inbound rules, select Add rule and then configure: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indent="-342900" lvl="0" marL="342900">
              <a:buSzPts val="1000"/>
              <a:buFont typeface="Symbol" panose="05050102010706020507" pitchFamily="18" charset="2"/>
              <a:buChar char=""/>
              <a:tabLst>
                <a:tab algn="l" pos="457200"/>
              </a:tabLst>
            </a:pP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Type:</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i="1"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HTTP</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indent="-342900" lvl="0" marL="342900">
              <a:buSzPts val="1000"/>
              <a:buFont typeface="Symbol" panose="05050102010706020507" pitchFamily="18" charset="2"/>
              <a:buChar char=""/>
              <a:tabLst>
                <a:tab algn="l" pos="457200"/>
              </a:tabLst>
            </a:pP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Source:</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i="1"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Anywhere-IPv4</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indent="-342900" lvl="0" marL="342900">
              <a:buSzPts val="1000"/>
              <a:buFont typeface="Symbol" panose="05050102010706020507" pitchFamily="18" charset="2"/>
              <a:buChar char=""/>
              <a:tabLst>
                <a:tab algn="l" pos="457200"/>
              </a:tabLst>
            </a:pP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Save rules</a:t>
            </a: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Step-23: On the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Management Console</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in the left navigation pane, choose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Instances</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should already be selected.</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Instance State menu, select </a:t>
            </a:r>
            <a:r>
              <a:rPr b="1"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Stop instance</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Step-24:</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Actions menu, select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settings</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instance type</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i="1"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t2.small</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Apply</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indent="-342900" lvl="0" marL="342900">
              <a:buSzPts val="1000"/>
              <a:buFont typeface="Symbol" panose="05050102010706020507" pitchFamily="18" charset="2"/>
              <a:buChar char=""/>
              <a:tabLst>
                <a:tab algn="l" pos="457200"/>
              </a:tabLst>
            </a:pP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99" name=""/>
        <p:cNvGrpSpPr/>
        <p:nvPr/>
      </p:nvGrpSpPr>
      <p:grpSpPr>
        <a:xfrm>
          <a:off x="0" y="0"/>
          <a:ext cx="0" cy="0"/>
          <a:chOff x="0" y="0"/>
          <a:chExt cx="0" cy="0"/>
        </a:xfrm>
      </p:grpSpPr>
      <p:sp>
        <p:nvSpPr>
          <p:cNvPr id="1048720" name="TextBox 2"/>
          <p:cNvSpPr txBox="1"/>
          <p:nvPr/>
        </p:nvSpPr>
        <p:spPr>
          <a:xfrm>
            <a:off x="579120" y="1"/>
            <a:ext cx="11694160" cy="6797039"/>
          </a:xfrm>
          <a:prstGeom prst="rect"/>
          <a:noFill/>
        </p:spPr>
        <p:txBody>
          <a:bodyPr wrap="square">
            <a:spAutoFit/>
          </a:bodyPr>
          <a:p>
            <a:r>
              <a:rPr dirty="0" sz="2000" lang="en-IN">
                <a:solidFill>
                  <a:srgbClr val="333333"/>
                </a:solidFill>
                <a:effectLst/>
                <a:latin typeface="Times New Roman" panose="02020603050405020304" pitchFamily="18" charset="0"/>
                <a:ea typeface="Times New Roman" panose="02020603050405020304" pitchFamily="18" charset="0"/>
              </a:rPr>
              <a:t>Step-25:</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With the Web Server instance still selected, choose the </a:t>
            </a:r>
            <a:r>
              <a:rPr b="1" dirty="0" sz="2000" lang="en-IN">
                <a:solidFill>
                  <a:srgbClr val="333333"/>
                </a:solidFill>
                <a:effectLst/>
                <a:latin typeface="Times New Roman" panose="02020603050405020304" pitchFamily="18" charset="0"/>
                <a:ea typeface="Times New Roman" panose="02020603050405020304" pitchFamily="18" charset="0"/>
              </a:rPr>
              <a:t>Storage</a:t>
            </a:r>
            <a:r>
              <a:rPr dirty="0" sz="2000" lang="en-IN">
                <a:solidFill>
                  <a:srgbClr val="333333"/>
                </a:solidFill>
                <a:effectLst/>
                <a:latin typeface="Times New Roman" panose="02020603050405020304" pitchFamily="18" charset="0"/>
                <a:ea typeface="Times New Roman" panose="02020603050405020304" pitchFamily="18" charset="0"/>
              </a:rPr>
              <a:t> tab, select the name of the Volume ID, then select the checkbox next to the volume that </a:t>
            </a:r>
            <a:r>
              <a:rPr dirty="0" sz="2000" lang="en-IN" err="1">
                <a:solidFill>
                  <a:srgbClr val="333333"/>
                </a:solidFill>
                <a:effectLst/>
                <a:latin typeface="Times New Roman" panose="02020603050405020304" pitchFamily="18" charset="0"/>
                <a:ea typeface="Times New Roman" panose="02020603050405020304" pitchFamily="18" charset="0"/>
              </a:rPr>
              <a:t>displays.In</a:t>
            </a:r>
            <a:r>
              <a:rPr dirty="0" sz="2000" lang="en-IN">
                <a:solidFill>
                  <a:srgbClr val="333333"/>
                </a:solidFill>
                <a:effectLst/>
                <a:latin typeface="Times New Roman" panose="02020603050405020304" pitchFamily="18" charset="0"/>
                <a:ea typeface="Times New Roman" panose="02020603050405020304" pitchFamily="18" charset="0"/>
              </a:rPr>
              <a:t> the Actions menu, select </a:t>
            </a:r>
            <a:r>
              <a:rPr b="1" dirty="0" sz="2000" lang="en-IN">
                <a:solidFill>
                  <a:srgbClr val="333333"/>
                </a:solidFill>
                <a:effectLst/>
                <a:latin typeface="Times New Roman" panose="02020603050405020304" pitchFamily="18" charset="0"/>
                <a:ea typeface="Times New Roman" panose="02020603050405020304" pitchFamily="18" charset="0"/>
              </a:rPr>
              <a:t>Modify volume</a:t>
            </a:r>
            <a:r>
              <a:rPr dirty="0" sz="2000" lang="en-IN">
                <a:solidFill>
                  <a:srgbClr val="333333"/>
                </a:solidFill>
                <a:effectLst/>
                <a:latin typeface="Times New Roman" panose="02020603050405020304" pitchFamily="18" charset="0"/>
                <a:ea typeface="Times New Roman" panose="02020603050405020304" pitchFamily="18" charset="0"/>
              </a:rPr>
              <a:t>. Change the volume size from 8 gib to 10gib </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Step-26:</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In left navigation pane, choose </a:t>
            </a:r>
            <a:r>
              <a:rPr b="1" dirty="0" sz="2000" lang="en-IN" err="1">
                <a:solidFill>
                  <a:srgbClr val="333333"/>
                </a:solidFill>
                <a:effectLst/>
                <a:latin typeface="Times New Roman" panose="02020603050405020304" pitchFamily="18" charset="0"/>
                <a:ea typeface="Times New Roman" panose="02020603050405020304" pitchFamily="18" charset="0"/>
              </a:rPr>
              <a:t>Instances</a:t>
            </a:r>
            <a:r>
              <a:rPr dirty="0" sz="2000" lang="en-IN" err="1">
                <a:solidFill>
                  <a:srgbClr val="333333"/>
                </a:solidFill>
                <a:effectLst/>
                <a:latin typeface="Times New Roman" panose="02020603050405020304" pitchFamily="18" charset="0"/>
                <a:ea typeface="Times New Roman" panose="02020603050405020304" pitchFamily="18" charset="0"/>
              </a:rPr>
              <a:t>.Select</a:t>
            </a:r>
            <a:r>
              <a:rPr dirty="0" sz="2000" lang="en-IN">
                <a:solidFill>
                  <a:srgbClr val="333333"/>
                </a:solidFill>
                <a:effectLst/>
                <a:latin typeface="Times New Roman" panose="02020603050405020304" pitchFamily="18" charset="0"/>
                <a:ea typeface="Times New Roman" panose="02020603050405020304" pitchFamily="18" charset="0"/>
              </a:rPr>
              <a:t> the </a:t>
            </a:r>
            <a:r>
              <a:rPr b="1" dirty="0" sz="2000" lang="en-IN">
                <a:solidFill>
                  <a:srgbClr val="333333"/>
                </a:solidFill>
                <a:effectLst/>
                <a:latin typeface="Times New Roman" panose="02020603050405020304" pitchFamily="18" charset="0"/>
                <a:ea typeface="Times New Roman" panose="02020603050405020304" pitchFamily="18" charset="0"/>
              </a:rPr>
              <a:t>Web Server</a:t>
            </a:r>
            <a:r>
              <a:rPr dirty="0" sz="2000" lang="en-IN">
                <a:solidFill>
                  <a:srgbClr val="333333"/>
                </a:solidFill>
                <a:effectLst/>
                <a:latin typeface="Times New Roman" panose="02020603050405020304" pitchFamily="18" charset="0"/>
                <a:ea typeface="Times New Roman" panose="02020603050405020304" pitchFamily="18" charset="0"/>
              </a:rPr>
              <a:t> </a:t>
            </a:r>
            <a:r>
              <a:rPr dirty="0" sz="2000" lang="en-IN" err="1">
                <a:solidFill>
                  <a:srgbClr val="333333"/>
                </a:solidFill>
                <a:effectLst/>
                <a:latin typeface="Times New Roman" panose="02020603050405020304" pitchFamily="18" charset="0"/>
                <a:ea typeface="Times New Roman" panose="02020603050405020304" pitchFamily="18" charset="0"/>
              </a:rPr>
              <a:t>instance.In</a:t>
            </a:r>
            <a:r>
              <a:rPr dirty="0" sz="2000" lang="en-IN">
                <a:solidFill>
                  <a:srgbClr val="333333"/>
                </a:solidFill>
                <a:effectLst/>
                <a:latin typeface="Times New Roman" panose="02020603050405020304" pitchFamily="18" charset="0"/>
                <a:ea typeface="Times New Roman" panose="02020603050405020304" pitchFamily="18" charset="0"/>
              </a:rPr>
              <a:t> the Instance state menu, select </a:t>
            </a:r>
            <a:r>
              <a:rPr b="1" dirty="0" sz="2000" lang="en-IN">
                <a:solidFill>
                  <a:srgbClr val="333333"/>
                </a:solidFill>
                <a:effectLst/>
                <a:latin typeface="Times New Roman" panose="02020603050405020304" pitchFamily="18" charset="0"/>
                <a:ea typeface="Times New Roman" panose="02020603050405020304" pitchFamily="18" charset="0"/>
              </a:rPr>
              <a:t>Start instance</a:t>
            </a:r>
            <a:r>
              <a:rPr dirty="0" sz="2000" lang="en-IN">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Step-27:</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In the left navigation pane, choose </a:t>
            </a:r>
            <a:r>
              <a:rPr b="1" dirty="0" sz="2000" lang="en-IN">
                <a:solidFill>
                  <a:srgbClr val="333333"/>
                </a:solidFill>
                <a:effectLst/>
                <a:latin typeface="Times New Roman" panose="02020603050405020304" pitchFamily="18" charset="0"/>
                <a:ea typeface="Times New Roman" panose="02020603050405020304" pitchFamily="18" charset="0"/>
              </a:rPr>
              <a:t>Limits</a:t>
            </a:r>
            <a:r>
              <a:rPr dirty="0" sz="2000" lang="en-IN">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From the </a:t>
            </a:r>
            <a:r>
              <a:rPr b="1" dirty="0" sz="2000" lang="en-IN">
                <a:solidFill>
                  <a:srgbClr val="333333"/>
                </a:solidFill>
                <a:effectLst/>
                <a:latin typeface="Times New Roman" panose="02020603050405020304" pitchFamily="18" charset="0"/>
                <a:ea typeface="Times New Roman" panose="02020603050405020304" pitchFamily="18" charset="0"/>
              </a:rPr>
              <a:t>All limits</a:t>
            </a:r>
            <a:r>
              <a:rPr dirty="0" sz="2000" lang="en-IN">
                <a:solidFill>
                  <a:srgbClr val="333333"/>
                </a:solidFill>
                <a:effectLst/>
                <a:latin typeface="Times New Roman" panose="02020603050405020304" pitchFamily="18" charset="0"/>
                <a:ea typeface="Times New Roman" panose="02020603050405020304" pitchFamily="18" charset="0"/>
              </a:rPr>
              <a:t> drop down list, choose </a:t>
            </a:r>
            <a:r>
              <a:rPr b="1" dirty="0" sz="2000" lang="en-IN">
                <a:solidFill>
                  <a:srgbClr val="333333"/>
                </a:solidFill>
                <a:effectLst/>
                <a:latin typeface="Times New Roman" panose="02020603050405020304" pitchFamily="18" charset="0"/>
                <a:ea typeface="Times New Roman" panose="02020603050405020304" pitchFamily="18" charset="0"/>
              </a:rPr>
              <a:t>Running instances</a:t>
            </a:r>
            <a:r>
              <a:rPr dirty="0" sz="2000" lang="en-IN">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Step-28:In left navigation pane, choose </a:t>
            </a:r>
            <a:r>
              <a:rPr b="1" dirty="0" sz="2000" lang="en-IN" err="1">
                <a:solidFill>
                  <a:srgbClr val="333333"/>
                </a:solidFill>
                <a:effectLst/>
                <a:latin typeface="Times New Roman" panose="02020603050405020304" pitchFamily="18" charset="0"/>
                <a:ea typeface="Times New Roman" panose="02020603050405020304" pitchFamily="18" charset="0"/>
              </a:rPr>
              <a:t>Instances</a:t>
            </a:r>
            <a:r>
              <a:rPr dirty="0" sz="2000" lang="en-IN" err="1">
                <a:solidFill>
                  <a:srgbClr val="333333"/>
                </a:solidFill>
                <a:effectLst/>
                <a:latin typeface="Times New Roman" panose="02020603050405020304" pitchFamily="18" charset="0"/>
                <a:ea typeface="Times New Roman" panose="02020603050405020304" pitchFamily="18" charset="0"/>
              </a:rPr>
              <a:t>.Select</a:t>
            </a:r>
            <a:r>
              <a:rPr dirty="0" sz="2000" lang="en-IN">
                <a:solidFill>
                  <a:srgbClr val="333333"/>
                </a:solidFill>
                <a:effectLst/>
                <a:latin typeface="Times New Roman" panose="02020603050405020304" pitchFamily="18" charset="0"/>
                <a:ea typeface="Times New Roman" panose="02020603050405020304" pitchFamily="18" charset="0"/>
              </a:rPr>
              <a:t> the </a:t>
            </a:r>
            <a:r>
              <a:rPr b="1" dirty="0" sz="2000" lang="en-IN">
                <a:solidFill>
                  <a:srgbClr val="333333"/>
                </a:solidFill>
                <a:effectLst/>
                <a:latin typeface="Times New Roman" panose="02020603050405020304" pitchFamily="18" charset="0"/>
                <a:ea typeface="Times New Roman" panose="02020603050405020304" pitchFamily="18" charset="0"/>
              </a:rPr>
              <a:t>Web Server</a:t>
            </a:r>
            <a:r>
              <a:rPr dirty="0" sz="2000" lang="en-IN">
                <a:solidFill>
                  <a:srgbClr val="333333"/>
                </a:solidFill>
                <a:effectLst/>
                <a:latin typeface="Times New Roman" panose="02020603050405020304" pitchFamily="18" charset="0"/>
                <a:ea typeface="Times New Roman" panose="02020603050405020304" pitchFamily="18" charset="0"/>
              </a:rPr>
              <a:t> instance and in the Instance state menu, select </a:t>
            </a:r>
            <a:r>
              <a:rPr b="1" dirty="0" sz="2000" lang="en-IN">
                <a:solidFill>
                  <a:srgbClr val="333333"/>
                </a:solidFill>
                <a:effectLst/>
                <a:latin typeface="Times New Roman" panose="02020603050405020304" pitchFamily="18" charset="0"/>
                <a:ea typeface="Times New Roman" panose="02020603050405020304" pitchFamily="18" charset="0"/>
              </a:rPr>
              <a:t>Terminate instance</a:t>
            </a:r>
            <a:r>
              <a:rPr dirty="0" sz="2000" lang="en-IN">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Then choose Terminate</a:t>
            </a:r>
          </a:p>
          <a:p>
            <a:r>
              <a:rPr dirty="0" sz="2000" lang="en-IN">
                <a:solidFill>
                  <a:srgbClr val="333333"/>
                </a:solidFill>
                <a:effectLst/>
                <a:latin typeface="Times New Roman" panose="02020603050405020304" pitchFamily="18" charset="0"/>
                <a:ea typeface="Times New Roman" panose="02020603050405020304" pitchFamily="18" charset="0"/>
              </a:rPr>
              <a:t>Step-29:</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In the Actions menu, select </a:t>
            </a:r>
            <a:r>
              <a:rPr b="1" dirty="0" sz="2000" lang="en-IN">
                <a:solidFill>
                  <a:srgbClr val="333333"/>
                </a:solidFill>
                <a:effectLst/>
                <a:latin typeface="Times New Roman" panose="02020603050405020304" pitchFamily="18" charset="0"/>
                <a:ea typeface="Times New Roman" panose="02020603050405020304" pitchFamily="18" charset="0"/>
              </a:rPr>
              <a:t>Instance settings</a:t>
            </a:r>
            <a:r>
              <a:rPr dirty="0" sz="2000" lang="en-IN">
                <a:solidFill>
                  <a:srgbClr val="333333"/>
                </a:solidFill>
                <a:effectLst/>
                <a:latin typeface="Times New Roman" panose="02020603050405020304" pitchFamily="18" charset="0"/>
                <a:ea typeface="Times New Roman" panose="02020603050405020304" pitchFamily="18" charset="0"/>
              </a:rPr>
              <a:t> </a:t>
            </a:r>
            <a:r>
              <a:rPr b="1" dirty="0" sz="2000" lang="en-IN">
                <a:solidFill>
                  <a:srgbClr val="333333"/>
                </a:solidFill>
                <a:effectLst/>
                <a:latin typeface="Times New Roman" panose="02020603050405020304" pitchFamily="18" charset="0"/>
                <a:ea typeface="Times New Roman" panose="02020603050405020304" pitchFamily="18" charset="0"/>
              </a:rPr>
              <a:t>Change termination protection</a:t>
            </a:r>
            <a:r>
              <a:rPr dirty="0" sz="2000" lang="en-IN">
                <a:solidFill>
                  <a:srgbClr val="333333"/>
                </a:solidFill>
                <a:effectLst/>
                <a:latin typeface="Times New Roman" panose="02020603050405020304" pitchFamily="18" charset="0"/>
                <a:ea typeface="Times New Roman" panose="02020603050405020304" pitchFamily="18" charset="0"/>
              </a:rPr>
              <a:t>. Remove the check next to </a:t>
            </a:r>
            <a:r>
              <a:rPr b="1" dirty="0" sz="2000" lang="en-IN">
                <a:solidFill>
                  <a:srgbClr val="333333"/>
                </a:solidFill>
                <a:effectLst/>
                <a:latin typeface="Times New Roman" panose="02020603050405020304" pitchFamily="18" charset="0"/>
                <a:ea typeface="Times New Roman" panose="02020603050405020304" pitchFamily="18" charset="0"/>
              </a:rPr>
              <a:t>Enable</a:t>
            </a:r>
            <a:r>
              <a:rPr dirty="0" sz="2000" lang="en-IN">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Choose Save.</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You can now terminate the </a:t>
            </a:r>
            <a:r>
              <a:rPr dirty="0" sz="2000" lang="en-IN" err="1">
                <a:solidFill>
                  <a:srgbClr val="333333"/>
                </a:solidFill>
                <a:effectLst/>
                <a:latin typeface="Times New Roman" panose="02020603050405020304" pitchFamily="18" charset="0"/>
                <a:ea typeface="Times New Roman" panose="02020603050405020304" pitchFamily="18" charset="0"/>
              </a:rPr>
              <a:t>instance.Select</a:t>
            </a:r>
            <a:r>
              <a:rPr dirty="0" sz="2000" lang="en-IN">
                <a:solidFill>
                  <a:srgbClr val="333333"/>
                </a:solidFill>
                <a:effectLst/>
                <a:latin typeface="Times New Roman" panose="02020603050405020304" pitchFamily="18" charset="0"/>
                <a:ea typeface="Times New Roman" panose="02020603050405020304" pitchFamily="18" charset="0"/>
              </a:rPr>
              <a:t> the </a:t>
            </a:r>
            <a:r>
              <a:rPr b="1" dirty="0" sz="2000" lang="en-IN">
                <a:solidFill>
                  <a:srgbClr val="333333"/>
                </a:solidFill>
                <a:effectLst/>
                <a:latin typeface="Times New Roman" panose="02020603050405020304" pitchFamily="18" charset="0"/>
                <a:ea typeface="Times New Roman" panose="02020603050405020304" pitchFamily="18" charset="0"/>
              </a:rPr>
              <a:t>Web Server</a:t>
            </a:r>
            <a:r>
              <a:rPr dirty="0" sz="2000" lang="en-IN">
                <a:solidFill>
                  <a:srgbClr val="333333"/>
                </a:solidFill>
                <a:effectLst/>
                <a:latin typeface="Times New Roman" panose="02020603050405020304" pitchFamily="18" charset="0"/>
                <a:ea typeface="Times New Roman" panose="02020603050405020304" pitchFamily="18" charset="0"/>
              </a:rPr>
              <a:t> instance again and in the Instance state menu, select </a:t>
            </a:r>
            <a:r>
              <a:rPr b="1" dirty="0" sz="2000" lang="en-IN">
                <a:solidFill>
                  <a:srgbClr val="333333"/>
                </a:solidFill>
                <a:effectLst/>
                <a:latin typeface="Times New Roman" panose="02020603050405020304" pitchFamily="18" charset="0"/>
                <a:ea typeface="Times New Roman" panose="02020603050405020304" pitchFamily="18" charset="0"/>
              </a:rPr>
              <a:t>Terminate instance</a:t>
            </a:r>
            <a:r>
              <a:rPr dirty="0" sz="2000" lang="en-IN">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Step-30:</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Choose Terminate</a:t>
            </a:r>
            <a:endParaRPr dirty="0" sz="2000" lang="en-IN">
              <a:effectLst/>
              <a:latin typeface="Times New Roman" panose="02020603050405020304" pitchFamily="18" charset="0"/>
              <a:ea typeface="Times New Roman" panose="02020603050405020304" pitchFamily="18" charset="0"/>
            </a:endParaRPr>
          </a:p>
          <a:p>
            <a:endParaRPr dirty="0" sz="2000" lang="en-IN">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0" name=""/>
        <p:cNvGrpSpPr/>
        <p:nvPr/>
      </p:nvGrpSpPr>
      <p:grpSpPr>
        <a:xfrm>
          <a:off x="0" y="0"/>
          <a:ext cx="0" cy="0"/>
          <a:chOff x="0" y="0"/>
          <a:chExt cx="0" cy="0"/>
        </a:xfrm>
      </p:grpSpPr>
      <p:sp>
        <p:nvSpPr>
          <p:cNvPr id="1048721" name="TextBox 8"/>
          <p:cNvSpPr txBox="1"/>
          <p:nvPr/>
        </p:nvSpPr>
        <p:spPr>
          <a:xfrm>
            <a:off x="1284790" y="752353"/>
            <a:ext cx="10706582" cy="2885441"/>
          </a:xfrm>
          <a:prstGeom prst="rect"/>
          <a:noFill/>
        </p:spPr>
        <p:txBody>
          <a:bodyPr wrap="square">
            <a:spAutoFit/>
          </a:bodyPr>
          <a:p>
            <a:pPr algn="l"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altLang="en-US" baseline="0" b="1" cap="none" dirty="0" sz="24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LAB 5:BUILD A DATABASE SERVER</a:t>
            </a:r>
          </a:p>
          <a:p>
            <a:pPr algn="l" defTabSz="914400" eaLnBrk="0" fontAlgn="base" hangingPunct="0" indent="457200" latinLnBrk="0" lvl="0" marL="0" marR="0" rtl="0">
              <a:lnSpc>
                <a:spcPct val="100000"/>
              </a:lnSpc>
              <a:spcBef>
                <a:spcPct val="0"/>
              </a:spcBef>
              <a:spcAft>
                <a:spcPct val="0"/>
              </a:spcAft>
              <a:buClrTx/>
              <a:buSzTx/>
              <a:buFontTx/>
              <a:buNone/>
            </a:pPr>
            <a:endParaRPr altLang="en-US" b="1" dirty="0" sz="2000" lang="en-US">
              <a:solidFill>
                <a:srgbClr val="333333"/>
              </a:solidFill>
              <a:latin typeface="Times New Roman" panose="02020603050405020304" pitchFamily="18" charset="0"/>
              <a:ea typeface="Times New Roman" panose="02020603050405020304" pitchFamily="18" charset="0"/>
              <a:cs typeface="Gautami" panose="020B0502040204020203" pitchFamily="34" charset="0"/>
            </a:endParaRPr>
          </a:p>
          <a:p>
            <a:pPr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a:t>
            </a: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Security Group for the RDS DB Instance</a:t>
            </a:r>
            <a:endParaRPr altLang="en-US" b="1" dirty="0" sz="2000" lang="en-US">
              <a:latin typeface="Times New Roman" panose="02020603050405020304" pitchFamily="18" charset="0"/>
              <a:ea typeface="Times New Roman" panose="02020603050405020304" pitchFamily="18" charset="0"/>
              <a:cs typeface="Gautami" panose="020B0502040204020203" pitchFamily="34" charset="0"/>
            </a:endParaRPr>
          </a:p>
          <a:p>
            <a:pPr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 </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Services menu, choose </a:t>
            </a: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VPC</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 </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left navigation pane, choose </a:t>
            </a: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Security Groups.</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 </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 and then configure:</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Security group name:</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Security Group</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Permit access from Web Security Group</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VPC</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p:txBody>
      </p:sp>
      <p:pic>
        <p:nvPicPr>
          <p:cNvPr id="2097191" name="Picture 9"/>
          <p:cNvPicPr>
            <a:picLocks noChangeAspect="1"/>
          </p:cNvPicPr>
          <p:nvPr/>
        </p:nvPicPr>
        <p:blipFill>
          <a:blip xmlns:r="http://schemas.openxmlformats.org/officeDocument/2006/relationships" r:embed="rId2"/>
          <a:srcRect r="13603" b="9648"/>
          <a:stretch>
            <a:fillRect/>
          </a:stretch>
        </p:blipFill>
        <p:spPr>
          <a:xfrm>
            <a:off x="4782331" y="3429000"/>
            <a:ext cx="5204460" cy="291211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4" name=""/>
        <p:cNvGrpSpPr/>
        <p:nvPr/>
      </p:nvGrpSpPr>
      <p:grpSpPr>
        <a:xfrm>
          <a:off x="0" y="0"/>
          <a:ext cx="0" cy="0"/>
          <a:chOff x="0" y="0"/>
          <a:chExt cx="0" cy="0"/>
        </a:xfrm>
      </p:grpSpPr>
      <p:sp>
        <p:nvSpPr>
          <p:cNvPr id="1048684" name="TextBox 1"/>
          <p:cNvSpPr txBox="1"/>
          <p:nvPr/>
        </p:nvSpPr>
        <p:spPr>
          <a:xfrm>
            <a:off x="778213" y="486383"/>
            <a:ext cx="10758791" cy="646331"/>
          </a:xfrm>
          <a:prstGeom prst="rect"/>
          <a:noFill/>
        </p:spPr>
        <p:txBody>
          <a:bodyPr rtlCol="0" wrap="square">
            <a:spAutoFit/>
          </a:bodyPr>
          <a:p>
            <a:endParaRPr dirty="0" lang="en-US"/>
          </a:p>
          <a:p>
            <a:endParaRPr dirty="0" lang="en-IN"/>
          </a:p>
        </p:txBody>
      </p:sp>
      <p:pic>
        <p:nvPicPr>
          <p:cNvPr id="2097159" name="Picture 2"/>
          <p:cNvPicPr>
            <a:picLocks noChangeAspect="1"/>
          </p:cNvPicPr>
          <p:nvPr/>
        </p:nvPicPr>
        <p:blipFill rotWithShape="1">
          <a:blip xmlns:r="http://schemas.openxmlformats.org/officeDocument/2006/relationships" r:embed="rId2"/>
          <a:srcRect l="19943" t="10164" r="4542" b="7820"/>
          <a:stretch>
            <a:fillRect/>
          </a:stretch>
        </p:blipFill>
        <p:spPr bwMode="auto">
          <a:xfrm>
            <a:off x="5377775" y="394692"/>
            <a:ext cx="5151120" cy="2644140"/>
          </a:xfrm>
          <a:prstGeom prst="rect"/>
          <a:ln>
            <a:noFill/>
          </a:ln>
        </p:spPr>
      </p:pic>
      <p:sp>
        <p:nvSpPr>
          <p:cNvPr id="1048685" name="TextBox 3"/>
          <p:cNvSpPr txBox="1"/>
          <p:nvPr/>
        </p:nvSpPr>
        <p:spPr>
          <a:xfrm>
            <a:off x="654996" y="394692"/>
            <a:ext cx="9445558" cy="6492240"/>
          </a:xfrm>
          <a:prstGeom prst="rect"/>
          <a:noFill/>
        </p:spPr>
        <p:txBody>
          <a:bodyPr rtlCol="0" wrap="square">
            <a:spAutoFit/>
          </a:bodyPr>
          <a:p>
            <a:r>
              <a:rPr dirty="0" sz="1800" lang="en-IN">
                <a:solidFill>
                  <a:srgbClr val="333333"/>
                </a:solidFill>
                <a:effectLst/>
                <a:latin typeface="Times New Roman" panose="02020603050405020304" pitchFamily="18" charset="0"/>
                <a:ea typeface="Times New Roman" panose="02020603050405020304" pitchFamily="18" charset="0"/>
              </a:rPr>
              <a:t>Notice that user-1 does not have any permissions.</a:t>
            </a:r>
          </a:p>
          <a:p>
            <a:endParaRPr b="1" dirty="0" sz="1800" lang="en-IN">
              <a:solidFill>
                <a:srgbClr val="333333"/>
              </a:solidFill>
              <a:effectLst/>
              <a:latin typeface="Times New Roman" panose="02020603050405020304" pitchFamily="18" charset="0"/>
              <a:ea typeface="Times New Roman" panose="02020603050405020304" pitchFamily="18" charset="0"/>
            </a:endParaRPr>
          </a:p>
          <a:p>
            <a:endParaRPr b="1" dirty="0" lang="en-IN">
              <a:solidFill>
                <a:srgbClr val="333333"/>
              </a:solidFill>
              <a:latin typeface="Times New Roman" panose="02020603050405020304" pitchFamily="18" charset="0"/>
              <a:ea typeface="Times New Roman" panose="02020603050405020304" pitchFamily="18" charset="0"/>
            </a:endParaRPr>
          </a:p>
          <a:p>
            <a:endParaRPr b="1" dirty="0" sz="1800" lang="en-IN">
              <a:solidFill>
                <a:srgbClr val="333333"/>
              </a:solidFill>
              <a:effectLst/>
              <a:latin typeface="Times New Roman" panose="02020603050405020304" pitchFamily="18" charset="0"/>
              <a:ea typeface="Times New Roman" panose="02020603050405020304" pitchFamily="18" charset="0"/>
            </a:endParaRPr>
          </a:p>
          <a:p>
            <a:endParaRPr b="1" dirty="0" sz="1800" lang="en-IN">
              <a:solidFill>
                <a:srgbClr val="333333"/>
              </a:solidFill>
              <a:effectLst/>
              <a:latin typeface="Times New Roman" panose="02020603050405020304" pitchFamily="18" charset="0"/>
              <a:ea typeface="Times New Roman" panose="02020603050405020304" pitchFamily="18" charset="0"/>
            </a:endParaRPr>
          </a:p>
          <a:p>
            <a:endParaRPr b="1" dirty="0" lang="en-IN">
              <a:solidFill>
                <a:srgbClr val="333333"/>
              </a:solidFill>
              <a:latin typeface="Times New Roman" panose="02020603050405020304" pitchFamily="18" charset="0"/>
              <a:ea typeface="Times New Roman" panose="02020603050405020304" pitchFamily="18" charset="0"/>
            </a:endParaRPr>
          </a:p>
          <a:p>
            <a:endParaRPr b="1" dirty="0" sz="1800" lang="en-IN">
              <a:solidFill>
                <a:srgbClr val="333333"/>
              </a:solidFill>
              <a:effectLst/>
              <a:latin typeface="Times New Roman" panose="02020603050405020304" pitchFamily="18" charset="0"/>
              <a:ea typeface="Times New Roman" panose="02020603050405020304" pitchFamily="18" charset="0"/>
            </a:endParaRPr>
          </a:p>
          <a:p>
            <a:r>
              <a:rPr b="1" dirty="0" sz="1800" lang="en-IN">
                <a:solidFill>
                  <a:srgbClr val="333333"/>
                </a:solidFill>
                <a:effectLst/>
                <a:latin typeface="Times New Roman" panose="02020603050405020304" pitchFamily="18" charset="0"/>
                <a:ea typeface="Times New Roman" panose="02020603050405020304" pitchFamily="18" charset="0"/>
              </a:rPr>
              <a:t>Step 5:</a:t>
            </a:r>
            <a:r>
              <a:rPr dirty="0" sz="1800" lang="en-IN">
                <a:solidFill>
                  <a:srgbClr val="333333"/>
                </a:solidFill>
                <a:effectLst/>
                <a:latin typeface="Times New Roman" panose="02020603050405020304" pitchFamily="18" charset="0"/>
                <a:ea typeface="Times New Roman" panose="02020603050405020304" pitchFamily="18" charset="0"/>
              </a:rPr>
              <a:t> Choose the </a:t>
            </a:r>
            <a:r>
              <a:rPr b="1" dirty="0" sz="1800" lang="en-IN">
                <a:solidFill>
                  <a:srgbClr val="333333"/>
                </a:solidFill>
                <a:effectLst/>
                <a:latin typeface="Times New Roman" panose="02020603050405020304" pitchFamily="18" charset="0"/>
                <a:ea typeface="Times New Roman" panose="02020603050405020304" pitchFamily="18" charset="0"/>
              </a:rPr>
              <a:t>Groups</a:t>
            </a:r>
            <a:r>
              <a:rPr dirty="0" sz="1800" lang="en-IN">
                <a:solidFill>
                  <a:srgbClr val="333333"/>
                </a:solidFill>
                <a:effectLst/>
                <a:latin typeface="Times New Roman" panose="02020603050405020304" pitchFamily="18" charset="0"/>
                <a:ea typeface="Times New Roman" panose="02020603050405020304" pitchFamily="18" charset="0"/>
              </a:rPr>
              <a:t> tab.</a:t>
            </a:r>
            <a:endParaRPr dirty="0" sz="1800" lang="en-IN">
              <a:effectLst/>
              <a:latin typeface="Times New Roman" panose="02020603050405020304" pitchFamily="18" charset="0"/>
              <a:ea typeface="Times New Roman" panose="02020603050405020304" pitchFamily="18" charset="0"/>
            </a:endParaRPr>
          </a:p>
          <a:p>
            <a:r>
              <a:rPr dirty="0" sz="1800" lang="en-IN">
                <a:solidFill>
                  <a:srgbClr val="333333"/>
                </a:solidFill>
                <a:effectLst/>
                <a:latin typeface="Times New Roman" panose="02020603050405020304" pitchFamily="18" charset="0"/>
                <a:ea typeface="Times New Roman" panose="02020603050405020304" pitchFamily="18" charset="0"/>
              </a:rPr>
              <a:t>user-1 also is not a member of any groups.</a:t>
            </a:r>
            <a:endParaRPr dirty="0" sz="1800" lang="en-IN">
              <a:effectLst/>
              <a:latin typeface="Times New Roman" panose="02020603050405020304" pitchFamily="18" charset="0"/>
              <a:ea typeface="Times New Roman" panose="02020603050405020304" pitchFamily="18" charset="0"/>
            </a:endParaRPr>
          </a:p>
          <a:p>
            <a:pPr marL="457200"/>
            <a:r>
              <a:rPr dirty="0" sz="1800" lang="en-IN">
                <a:solidFill>
                  <a:srgbClr val="333333"/>
                </a:solidFill>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r>
              <a:rPr b="1" dirty="0" sz="1800" lang="en-IN">
                <a:solidFill>
                  <a:srgbClr val="333333"/>
                </a:solidFill>
                <a:effectLst/>
                <a:latin typeface="Times New Roman" panose="02020603050405020304" pitchFamily="18" charset="0"/>
                <a:ea typeface="Times New Roman" panose="02020603050405020304" pitchFamily="18" charset="0"/>
              </a:rPr>
              <a:t>Step 6:</a:t>
            </a:r>
            <a:r>
              <a:rPr dirty="0" sz="1800" lang="en-IN">
                <a:solidFill>
                  <a:srgbClr val="333333"/>
                </a:solidFill>
                <a:effectLst/>
                <a:latin typeface="Times New Roman" panose="02020603050405020304" pitchFamily="18" charset="0"/>
                <a:ea typeface="Times New Roman" panose="02020603050405020304" pitchFamily="18" charset="0"/>
              </a:rPr>
              <a:t> Choose the </a:t>
            </a:r>
            <a:r>
              <a:rPr b="1" dirty="0" sz="1800" lang="en-IN">
                <a:solidFill>
                  <a:srgbClr val="333333"/>
                </a:solidFill>
                <a:effectLst/>
                <a:latin typeface="Times New Roman" panose="02020603050405020304" pitchFamily="18" charset="0"/>
                <a:ea typeface="Times New Roman" panose="02020603050405020304" pitchFamily="18" charset="0"/>
              </a:rPr>
              <a:t>Security credentials</a:t>
            </a:r>
            <a:r>
              <a:rPr dirty="0" sz="1800" lang="en-IN">
                <a:solidFill>
                  <a:srgbClr val="333333"/>
                </a:solidFill>
                <a:effectLst/>
                <a:latin typeface="Times New Roman" panose="02020603050405020304" pitchFamily="18" charset="0"/>
                <a:ea typeface="Times New Roman" panose="02020603050405020304" pitchFamily="18" charset="0"/>
              </a:rPr>
              <a:t> tab.</a:t>
            </a:r>
            <a:endParaRPr dirty="0" sz="1800" lang="en-IN">
              <a:effectLst/>
              <a:latin typeface="Times New Roman" panose="02020603050405020304" pitchFamily="18" charset="0"/>
              <a:ea typeface="Times New Roman" panose="02020603050405020304" pitchFamily="18" charset="0"/>
            </a:endParaRPr>
          </a:p>
          <a:p>
            <a:r>
              <a:rPr dirty="0" sz="1800" lang="en-IN">
                <a:solidFill>
                  <a:srgbClr val="333333"/>
                </a:solidFill>
                <a:effectLst/>
                <a:latin typeface="Times New Roman" panose="02020603050405020304" pitchFamily="18" charset="0"/>
                <a:ea typeface="Times New Roman" panose="02020603050405020304" pitchFamily="18" charset="0"/>
              </a:rPr>
              <a:t>user-1 is assigned a </a:t>
            </a:r>
            <a:r>
              <a:rPr b="1" dirty="0" sz="1800" lang="en-IN">
                <a:solidFill>
                  <a:srgbClr val="333333"/>
                </a:solidFill>
                <a:effectLst/>
                <a:latin typeface="Times New Roman" panose="02020603050405020304" pitchFamily="18" charset="0"/>
                <a:ea typeface="Times New Roman" panose="02020603050405020304" pitchFamily="18" charset="0"/>
              </a:rPr>
              <a:t>Console password</a:t>
            </a:r>
            <a:endParaRPr dirty="0" sz="1800" lang="en-IN">
              <a:effectLst/>
              <a:latin typeface="Times New Roman" panose="02020603050405020304" pitchFamily="18" charset="0"/>
              <a:ea typeface="Times New Roman" panose="02020603050405020304" pitchFamily="18" charset="0"/>
            </a:endParaRPr>
          </a:p>
          <a:p>
            <a:pPr marL="457200"/>
            <a:r>
              <a:rPr dirty="0" sz="1800" lang="en-IN">
                <a:solidFill>
                  <a:srgbClr val="333333"/>
                </a:solidFill>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r>
              <a:rPr b="1" dirty="0" sz="1800" lang="en-IN">
                <a:solidFill>
                  <a:srgbClr val="333333"/>
                </a:solidFill>
                <a:effectLst/>
                <a:latin typeface="Times New Roman" panose="02020603050405020304" pitchFamily="18" charset="0"/>
                <a:ea typeface="Times New Roman" panose="02020603050405020304" pitchFamily="18" charset="0"/>
              </a:rPr>
              <a:t>Step 7</a:t>
            </a:r>
            <a:r>
              <a:rPr dirty="0" sz="1800" lang="en-IN">
                <a:solidFill>
                  <a:srgbClr val="333333"/>
                </a:solidFill>
                <a:effectLst/>
                <a:latin typeface="Times New Roman" panose="02020603050405020304" pitchFamily="18" charset="0"/>
                <a:ea typeface="Times New Roman" panose="02020603050405020304" pitchFamily="18" charset="0"/>
              </a:rPr>
              <a:t>: In the navigation pane on the left, choose </a:t>
            </a:r>
            <a:r>
              <a:rPr b="1" dirty="0" sz="1800" lang="en-IN">
                <a:solidFill>
                  <a:srgbClr val="333333"/>
                </a:solidFill>
                <a:effectLst/>
                <a:latin typeface="Times New Roman" panose="02020603050405020304" pitchFamily="18" charset="0"/>
                <a:ea typeface="Times New Roman" panose="02020603050405020304" pitchFamily="18" charset="0"/>
              </a:rPr>
              <a:t>User groups</a:t>
            </a:r>
            <a:r>
              <a:rPr dirty="0" sz="1800" lang="en-IN">
                <a:solidFill>
                  <a:srgbClr val="333333"/>
                </a:solidFill>
                <a:effectLst/>
                <a:latin typeface="Times New Roman" panose="02020603050405020304" pitchFamily="18" charset="0"/>
                <a:ea typeface="Times New Roman" panose="02020603050405020304" pitchFamily="18" charset="0"/>
              </a:rPr>
              <a:t>.</a:t>
            </a:r>
            <a:endParaRPr dirty="0" sz="1800" lang="en-IN">
              <a:effectLst/>
              <a:latin typeface="Times New Roman" panose="02020603050405020304" pitchFamily="18" charset="0"/>
              <a:ea typeface="Times New Roman" panose="02020603050405020304" pitchFamily="18" charset="0"/>
            </a:endParaRPr>
          </a:p>
          <a:p>
            <a:r>
              <a:rPr dirty="0" sz="1800" lang="en-IN">
                <a:solidFill>
                  <a:srgbClr val="333333"/>
                </a:solidFill>
                <a:effectLst/>
                <a:latin typeface="Times New Roman" panose="02020603050405020304" pitchFamily="18" charset="0"/>
                <a:ea typeface="Times New Roman" panose="02020603050405020304" pitchFamily="18" charset="0"/>
              </a:rPr>
              <a:t>Choose the </a:t>
            </a:r>
            <a:r>
              <a:rPr b="1" dirty="0" sz="1800" lang="en-IN">
                <a:solidFill>
                  <a:srgbClr val="333333"/>
                </a:solidFill>
                <a:effectLst/>
                <a:latin typeface="Times New Roman" panose="02020603050405020304" pitchFamily="18" charset="0"/>
                <a:ea typeface="Times New Roman" panose="02020603050405020304" pitchFamily="18" charset="0"/>
              </a:rPr>
              <a:t>EC2-ReadOnlyAccess </a:t>
            </a:r>
            <a:r>
              <a:rPr dirty="0" sz="1800" lang="en-IN">
                <a:solidFill>
                  <a:srgbClr val="333333"/>
                </a:solidFill>
                <a:effectLst/>
                <a:latin typeface="Times New Roman" panose="02020603050405020304" pitchFamily="18" charset="0"/>
                <a:ea typeface="Times New Roman" panose="02020603050405020304" pitchFamily="18" charset="0"/>
              </a:rPr>
              <a:t> group.</a:t>
            </a:r>
            <a:endParaRPr dirty="0" sz="1800" lang="en-IN">
              <a:effectLst/>
              <a:latin typeface="Times New Roman" panose="02020603050405020304" pitchFamily="18" charset="0"/>
              <a:ea typeface="Times New Roman" panose="02020603050405020304" pitchFamily="18" charset="0"/>
            </a:endParaRPr>
          </a:p>
          <a:p>
            <a:r>
              <a:rPr dirty="0" sz="1800" lang="en-IN">
                <a:solidFill>
                  <a:srgbClr val="333333"/>
                </a:solidFill>
                <a:effectLst/>
                <a:latin typeface="Times New Roman" panose="02020603050405020304" pitchFamily="18" charset="0"/>
                <a:ea typeface="Times New Roman" panose="02020603050405020304" pitchFamily="18" charset="0"/>
              </a:rPr>
              <a:t>This will bring you to the summary page for the </a:t>
            </a:r>
            <a:r>
              <a:rPr b="1" dirty="0" sz="1800" lang="en-IN">
                <a:solidFill>
                  <a:srgbClr val="333333"/>
                </a:solidFill>
                <a:effectLst/>
                <a:latin typeface="Times New Roman" panose="02020603050405020304" pitchFamily="18" charset="0"/>
                <a:ea typeface="Times New Roman" panose="02020603050405020304" pitchFamily="18" charset="0"/>
              </a:rPr>
              <a:t>EC2-Support</a:t>
            </a:r>
            <a:r>
              <a:rPr dirty="0" sz="1800" lang="en-IN">
                <a:solidFill>
                  <a:srgbClr val="333333"/>
                </a:solidFill>
                <a:effectLst/>
                <a:latin typeface="Times New Roman" panose="02020603050405020304" pitchFamily="18" charset="0"/>
                <a:ea typeface="Times New Roman" panose="02020603050405020304" pitchFamily="18" charset="0"/>
              </a:rPr>
              <a:t> group.</a:t>
            </a:r>
            <a:endParaRPr dirty="0" sz="1800" lang="en-IN">
              <a:effectLst/>
              <a:latin typeface="Times New Roman" panose="02020603050405020304" pitchFamily="18" charset="0"/>
              <a:ea typeface="Times New Roman" panose="02020603050405020304" pitchFamily="18" charset="0"/>
            </a:endParaRPr>
          </a:p>
          <a:p>
            <a:r>
              <a:rPr b="1" dirty="0" sz="1800" lang="en-IN">
                <a:solidFill>
                  <a:srgbClr val="333333"/>
                </a:solidFill>
                <a:effectLst/>
                <a:latin typeface="Times New Roman" panose="02020603050405020304" pitchFamily="18" charset="0"/>
                <a:ea typeface="Times New Roman" panose="02020603050405020304" pitchFamily="18" charset="0"/>
              </a:rPr>
              <a:t>Step 8:</a:t>
            </a:r>
            <a:r>
              <a:rPr dirty="0" sz="1800" lang="en-IN">
                <a:solidFill>
                  <a:srgbClr val="333333"/>
                </a:solidFill>
                <a:effectLst/>
                <a:latin typeface="Times New Roman" panose="02020603050405020304" pitchFamily="18" charset="0"/>
                <a:ea typeface="Times New Roman" panose="02020603050405020304" pitchFamily="18" charset="0"/>
              </a:rPr>
              <a:t> Choose the </a:t>
            </a:r>
            <a:r>
              <a:rPr b="1" dirty="0" sz="1800" lang="en-IN">
                <a:solidFill>
                  <a:srgbClr val="333333"/>
                </a:solidFill>
                <a:effectLst/>
                <a:latin typeface="Times New Roman" panose="02020603050405020304" pitchFamily="18" charset="0"/>
                <a:ea typeface="Times New Roman" panose="02020603050405020304" pitchFamily="18" charset="0"/>
              </a:rPr>
              <a:t>Permissions</a:t>
            </a:r>
            <a:r>
              <a:rPr dirty="0" sz="1800" lang="en-IN">
                <a:solidFill>
                  <a:srgbClr val="333333"/>
                </a:solidFill>
                <a:effectLst/>
                <a:latin typeface="Times New Roman" panose="02020603050405020304" pitchFamily="18" charset="0"/>
                <a:ea typeface="Times New Roman" panose="02020603050405020304" pitchFamily="18" charset="0"/>
              </a:rPr>
              <a:t> tab.</a:t>
            </a:r>
            <a:endParaRPr dirty="0" sz="1800" lang="en-IN">
              <a:effectLst/>
              <a:latin typeface="Times New Roman" panose="02020603050405020304" pitchFamily="18" charset="0"/>
              <a:ea typeface="Times New Roman" panose="02020603050405020304" pitchFamily="18" charset="0"/>
            </a:endParaRPr>
          </a:p>
          <a:p>
            <a:pPr marL="457200"/>
            <a:r>
              <a:rPr dirty="0" sz="1800" lang="en-IN">
                <a:solidFill>
                  <a:srgbClr val="333333"/>
                </a:solidFill>
                <a:effectLst/>
                <a:latin typeface="Times New Roman" panose="02020603050405020304" pitchFamily="18" charset="0"/>
                <a:ea typeface="Times New Roman" panose="02020603050405020304" pitchFamily="18" charset="0"/>
              </a:rPr>
              <a:t>This group has a Managed Policy associated with it, called </a:t>
            </a:r>
            <a:r>
              <a:rPr b="1" dirty="0" sz="1800" lang="en-IN">
                <a:solidFill>
                  <a:srgbClr val="333333"/>
                </a:solidFill>
                <a:effectLst/>
                <a:latin typeface="Times New Roman" panose="02020603050405020304" pitchFamily="18" charset="0"/>
                <a:ea typeface="Times New Roman" panose="02020603050405020304" pitchFamily="18" charset="0"/>
              </a:rPr>
              <a:t>AmazonEC2ReadOnlyAccess</a:t>
            </a:r>
            <a:r>
              <a:rPr dirty="0" sz="1800" lang="en-IN">
                <a:solidFill>
                  <a:srgbClr val="333333"/>
                </a:solidFill>
                <a:effectLst/>
                <a:latin typeface="Times New Roman" panose="02020603050405020304" pitchFamily="18" charset="0"/>
                <a:ea typeface="Times New Roman" panose="02020603050405020304" pitchFamily="18" charset="0"/>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dirty="0" sz="1800" lang="en-IN">
              <a:effectLst/>
              <a:latin typeface="Times New Roman" panose="02020603050405020304" pitchFamily="18" charset="0"/>
              <a:ea typeface="Times New Roman" panose="02020603050405020304" pitchFamily="18" charset="0"/>
            </a:endParaRPr>
          </a:p>
          <a:p>
            <a:endParaRPr dirty="0" sz="1800" lang="en-IN">
              <a:effectLst/>
              <a:latin typeface="Times New Roman" panose="02020603050405020304" pitchFamily="18" charset="0"/>
              <a:ea typeface="Times New Roman" panose="02020603050405020304" pitchFamily="18" charset="0"/>
            </a:endParaRPr>
          </a:p>
          <a:p>
            <a:endParaRPr dirty="0"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1" name=""/>
        <p:cNvGrpSpPr/>
        <p:nvPr/>
      </p:nvGrpSpPr>
      <p:grpSpPr>
        <a:xfrm>
          <a:off x="0" y="0"/>
          <a:ext cx="0" cy="0"/>
          <a:chOff x="0" y="0"/>
          <a:chExt cx="0" cy="0"/>
        </a:xfrm>
      </p:grpSpPr>
      <p:sp>
        <p:nvSpPr>
          <p:cNvPr id="1048722" name="TextBox 2"/>
          <p:cNvSpPr txBox="1"/>
          <p:nvPr/>
        </p:nvSpPr>
        <p:spPr>
          <a:xfrm>
            <a:off x="1192192" y="520861"/>
            <a:ext cx="10999808" cy="2181110"/>
          </a:xfrm>
          <a:prstGeom prst="rect"/>
          <a:noFill/>
        </p:spPr>
        <p:txBody>
          <a:bodyPr wrap="square">
            <a:spAutoFit/>
          </a:bodyPr>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Inbound rules</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pane, choose Add rule.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Configure the following settings:</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6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MySQL/Aurora (3306)</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CIDR, IP, Security Group or Prefix List:</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 sg and then select Web Security Group.</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You will use this security group when launching the Amazon RDS database.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97192" name="Picture 3"/>
          <p:cNvPicPr>
            <a:picLocks noChangeAspect="1"/>
          </p:cNvPicPr>
          <p:nvPr/>
        </p:nvPicPr>
        <p:blipFill>
          <a:blip xmlns:r="http://schemas.openxmlformats.org/officeDocument/2006/relationships" r:embed="rId2"/>
          <a:srcRect t="9035" r="1141" b="5909"/>
          <a:stretch>
            <a:fillRect/>
          </a:stretch>
        </p:blipFill>
        <p:spPr>
          <a:xfrm>
            <a:off x="2241200" y="3021422"/>
            <a:ext cx="5672455" cy="3014345"/>
          </a:xfrm>
          <a:prstGeom prst="rec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2" name=""/>
        <p:cNvGrpSpPr/>
        <p:nvPr/>
      </p:nvGrpSpPr>
      <p:grpSpPr>
        <a:xfrm>
          <a:off x="0" y="0"/>
          <a:ext cx="0" cy="0"/>
          <a:chOff x="0" y="0"/>
          <a:chExt cx="0" cy="0"/>
        </a:xfrm>
      </p:grpSpPr>
      <p:sp>
        <p:nvSpPr>
          <p:cNvPr id="1048723" name="TextBox 2"/>
          <p:cNvSpPr txBox="1"/>
          <p:nvPr/>
        </p:nvSpPr>
        <p:spPr>
          <a:xfrm>
            <a:off x="1099595" y="185196"/>
            <a:ext cx="10521387" cy="2808076"/>
          </a:xfrm>
          <a:prstGeom prst="rect"/>
          <a:noFill/>
        </p:spPr>
        <p:txBody>
          <a:bodyPr wrap="square">
            <a:spAutoFit/>
          </a:bodyPr>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DB Subnet Group</a:t>
            </a:r>
            <a:endParaRPr b="1"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Services menu, choose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RDS</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 groups</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If the navigation pane is not visible, choose the menu icon in the top-left corner.</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DB Subnet Group then configure: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DB-Subnet-Group</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Subnet Group</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i="1"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724" name="TextBox 4"/>
          <p:cNvSpPr txBox="1"/>
          <p:nvPr/>
        </p:nvSpPr>
        <p:spPr>
          <a:xfrm>
            <a:off x="1099596" y="3156945"/>
            <a:ext cx="10208870" cy="2380267"/>
          </a:xfrm>
          <a:prstGeom prst="rect"/>
          <a:noFill/>
        </p:spPr>
        <p:txBody>
          <a:bodyPr wrap="square">
            <a:spAutoFit/>
          </a:bodyPr>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Scroll down to the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 Subnets</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Availability Zones</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first two zones: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us-east-1a</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us-east-1b</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subnets associated with the CIDR ranges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10.0.1.0/24</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10.0.3.0/24</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These subnets should now be shown in the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 selected </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table.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960"/>
              </a:spcBef>
              <a:spcAft>
                <a:spcPts val="960"/>
              </a:spcAft>
            </a:pP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Create.</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3" name=""/>
        <p:cNvGrpSpPr/>
        <p:nvPr/>
      </p:nvGrpSpPr>
      <p:grpSpPr>
        <a:xfrm>
          <a:off x="0" y="0"/>
          <a:ext cx="0" cy="0"/>
          <a:chOff x="0" y="0"/>
          <a:chExt cx="0" cy="0"/>
        </a:xfrm>
      </p:grpSpPr>
      <p:pic>
        <p:nvPicPr>
          <p:cNvPr id="2097193" name="Picture 1"/>
          <p:cNvPicPr>
            <a:picLocks noChangeAspect="1"/>
          </p:cNvPicPr>
          <p:nvPr/>
        </p:nvPicPr>
        <p:blipFill>
          <a:blip xmlns:r="http://schemas.openxmlformats.org/officeDocument/2006/relationships" r:embed="rId2"/>
          <a:srcRect t="8724" r="-55" b="9025"/>
          <a:stretch>
            <a:fillRect/>
          </a:stretch>
        </p:blipFill>
        <p:spPr>
          <a:xfrm>
            <a:off x="1305355" y="152400"/>
            <a:ext cx="5738495" cy="2761615"/>
          </a:xfrm>
          <a:prstGeom prst="rect"/>
        </p:spPr>
      </p:pic>
      <p:pic>
        <p:nvPicPr>
          <p:cNvPr id="2097194" name="Picture 2"/>
          <p:cNvPicPr>
            <a:picLocks noChangeAspect="1"/>
          </p:cNvPicPr>
          <p:nvPr/>
        </p:nvPicPr>
        <p:blipFill>
          <a:blip xmlns:r="http://schemas.openxmlformats.org/officeDocument/2006/relationships" r:embed="rId3"/>
          <a:srcRect t="9035" r="-55" b="9336"/>
          <a:stretch>
            <a:fillRect/>
          </a:stretch>
        </p:blipFill>
        <p:spPr>
          <a:xfrm>
            <a:off x="4858782" y="3791585"/>
            <a:ext cx="5738495" cy="2914015"/>
          </a:xfrm>
          <a:prstGeom prst="rect"/>
        </p:spPr>
      </p:pic>
      <p:sp>
        <p:nvSpPr>
          <p:cNvPr id="1048725" name="TextBox 4"/>
          <p:cNvSpPr txBox="1"/>
          <p:nvPr/>
        </p:nvSpPr>
        <p:spPr>
          <a:xfrm>
            <a:off x="1157467" y="3031271"/>
            <a:ext cx="10162573" cy="832023"/>
          </a:xfrm>
          <a:prstGeom prst="rect"/>
          <a:noFill/>
        </p:spPr>
        <p:txBody>
          <a:bodyPr wrap="square">
            <a:spAutoFit/>
          </a:bodyPr>
          <a:p>
            <a:pPr>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an Amazon RDS DB Instance</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Databases</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4" name=""/>
        <p:cNvGrpSpPr/>
        <p:nvPr/>
      </p:nvGrpSpPr>
      <p:grpSpPr>
        <a:xfrm>
          <a:off x="0" y="0"/>
          <a:ext cx="0" cy="0"/>
          <a:chOff x="0" y="0"/>
          <a:chExt cx="0" cy="0"/>
        </a:xfrm>
      </p:grpSpPr>
      <p:sp>
        <p:nvSpPr>
          <p:cNvPr id="1048726" name="TextBox 2"/>
          <p:cNvSpPr txBox="1"/>
          <p:nvPr/>
        </p:nvSpPr>
        <p:spPr>
          <a:xfrm>
            <a:off x="1122743" y="243069"/>
            <a:ext cx="10475089" cy="3529584"/>
          </a:xfrm>
          <a:prstGeom prst="rect"/>
          <a:noFill/>
        </p:spPr>
        <p:txBody>
          <a:bodyPr wrap="square">
            <a:spAutoFit/>
          </a:bodyPr>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Create database.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you see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Switch to the new database creation flow</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the top of the screen, please choose it. </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MySQL</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Settings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 instance identifier:</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r>
              <a:rPr dirty="0" sz="2000" kern="0"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username:</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password:</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Confirm password:</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195" name="Picture 3"/>
          <p:cNvPicPr>
            <a:picLocks noChangeAspect="1"/>
          </p:cNvPicPr>
          <p:nvPr/>
        </p:nvPicPr>
        <p:blipFill>
          <a:blip xmlns:r="http://schemas.openxmlformats.org/officeDocument/2006/relationships" r:embed="rId2"/>
          <a:srcRect t="9658" r="1522" b="7467"/>
          <a:stretch>
            <a:fillRect/>
          </a:stretch>
        </p:blipFill>
        <p:spPr>
          <a:xfrm>
            <a:off x="5709477" y="2907858"/>
            <a:ext cx="5888355" cy="3014345"/>
          </a:xfrm>
          <a:prstGeom prst="rec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5" name=""/>
        <p:cNvGrpSpPr/>
        <p:nvPr/>
      </p:nvGrpSpPr>
      <p:grpSpPr>
        <a:xfrm>
          <a:off x="0" y="0"/>
          <a:ext cx="0" cy="0"/>
          <a:chOff x="0" y="0"/>
          <a:chExt cx="0" cy="0"/>
        </a:xfrm>
      </p:grpSpPr>
      <p:sp>
        <p:nvSpPr>
          <p:cNvPr id="1048727" name="TextBox 4"/>
          <p:cNvSpPr txBox="1"/>
          <p:nvPr/>
        </p:nvSpPr>
        <p:spPr>
          <a:xfrm>
            <a:off x="914399" y="289367"/>
            <a:ext cx="10914927" cy="5909056"/>
          </a:xfrm>
          <a:prstGeom prst="rect"/>
          <a:noFill/>
        </p:spPr>
        <p:txBody>
          <a:bodyPr wrap="square">
            <a:spAutoFit/>
          </a:bodyPr>
          <a:p>
            <a:pPr algn="l"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tep 5:</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 type:</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altLang="en-US" baseline="0" b="0" cap="none" dirty="0" sz="2000" i="1"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General Purpose (SSD)</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Allocated storage:</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altLang="en-US" baseline="0" b="0" cap="none" dirty="0" sz="2000" i="1"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6:</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Connectivity</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Virtual Private Cloud (VPC):</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altLang="en-US" baseline="0" b="0" cap="none" dirty="0" sz="2000" i="1"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457200" latinLnBrk="0" lvl="0" marL="0" marR="0" rtl="0">
              <a:lnSpc>
                <a:spcPct val="100000"/>
              </a:lnSpc>
              <a:spcBef>
                <a:spcPct val="0"/>
              </a:spcBef>
              <a:spcAft>
                <a:spcPct val="0"/>
              </a:spcAft>
              <a:buClrTx/>
              <a:buSzTx/>
              <a:buFontTx/>
              <a:buNone/>
            </a:pPr>
            <a:r>
              <a:rPr altLang="en-US" baseline="0" b="1"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altLang="en-US" baseline="0" b="0" cap="none" dirty="0" sz="2000" i="0" kumimoji="0" lang="te-IN" normalizeH="0" strike="noStrike" u="none">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altLang="en-US" baseline="0" b="1"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VPC security groups</a:t>
            </a: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dropdown list:</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algn="l" defTabSz="914400" eaLnBrk="0" fontAlgn="base" hangingPunct="0" indent="457200" latinLnBrk="0" lvl="0" marL="0" marR="0" rtl="0">
              <a:lnSpc>
                <a:spcPct val="100000"/>
              </a:lnSpc>
              <a:spcBef>
                <a:spcPct val="0"/>
              </a:spcBef>
              <a:spcAft>
                <a:spcPct val="0"/>
              </a:spcAft>
              <a:buClrTx/>
              <a:buSzTx/>
              <a:buFontTx/>
              <a:buNone/>
            </a:pPr>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DB Security Group.</a:t>
            </a:r>
            <a:endParaRPr altLang="en-US" baseline="0" b="0" cap="none" dirty="0" sz="2000" i="0" kumimoji="0" lang="te-IN" normalizeH="0" strike="noStrike" u="none">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r>
              <a:rPr altLang="en-US" baseline="0" b="0" cap="none" dirty="0" sz="2000" i="0" kumimoji="0" lang="en-US" normalizeH="0" strike="noStrike" u="none">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Deselect default.</a:t>
            </a:r>
            <a:r>
              <a:rPr b="1" dirty="0" sz="1800" lang="en-US">
                <a:solidFill>
                  <a:srgbClr val="333333"/>
                </a:solidFill>
                <a:effectLst/>
                <a:latin typeface="Times New Roman" panose="02020603050405020304" pitchFamily="18" charset="0"/>
                <a:ea typeface="Times New Roman" panose="02020603050405020304" pitchFamily="18" charset="0"/>
              </a:rPr>
              <a:t> </a:t>
            </a:r>
          </a:p>
          <a:p>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8:</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Expand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Initial database name:</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automatic backups</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encryption</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Enhanced monitoring</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This will turn off backups, which is not normally recommended, but will make the database deploy faster for this lab.</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9: </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a:t>
            </a:r>
            <a:r>
              <a:rPr dirty="0" sz="2000" lang="en-IN"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database.Your</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database will now be launched.</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l" defTabSz="914400" eaLnBrk="0" fontAlgn="base" hangingPunct="0" indent="457200" latinLnBrk="0" lvl="0" marL="0" marR="0" rtl="0">
              <a:lnSpc>
                <a:spcPct val="100000"/>
              </a:lnSpc>
              <a:spcBef>
                <a:spcPct val="0"/>
              </a:spcBef>
              <a:spcAft>
                <a:spcPct val="0"/>
              </a:spcAft>
              <a:buClrTx/>
              <a:buSzTx/>
              <a:buFontTx/>
              <a:buNone/>
            </a:pPr>
            <a:endParaRPr dirty="0" sz="20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6" name=""/>
        <p:cNvGrpSpPr/>
        <p:nvPr/>
      </p:nvGrpSpPr>
      <p:grpSpPr>
        <a:xfrm>
          <a:off x="0" y="0"/>
          <a:ext cx="0" cy="0"/>
          <a:chOff x="0" y="0"/>
          <a:chExt cx="0" cy="0"/>
        </a:xfrm>
      </p:grpSpPr>
      <p:pic>
        <p:nvPicPr>
          <p:cNvPr id="2097196" name="Picture 1"/>
          <p:cNvPicPr>
            <a:picLocks noChangeAspect="1"/>
          </p:cNvPicPr>
          <p:nvPr/>
        </p:nvPicPr>
        <p:blipFill>
          <a:blip xmlns:r="http://schemas.openxmlformats.org/officeDocument/2006/relationships" r:embed="rId2"/>
          <a:srcRect t="9035" r="-55" b="8402"/>
          <a:stretch>
            <a:fillRect/>
          </a:stretch>
        </p:blipFill>
        <p:spPr>
          <a:xfrm>
            <a:off x="518275" y="123190"/>
            <a:ext cx="5738495" cy="3305810"/>
          </a:xfrm>
          <a:prstGeom prst="rect"/>
        </p:spPr>
      </p:pic>
      <p:pic>
        <p:nvPicPr>
          <p:cNvPr id="2097197" name="Picture 2"/>
          <p:cNvPicPr>
            <a:picLocks noChangeAspect="1"/>
          </p:cNvPicPr>
          <p:nvPr/>
        </p:nvPicPr>
        <p:blipFill>
          <a:blip xmlns:r="http://schemas.openxmlformats.org/officeDocument/2006/relationships" r:embed="rId3"/>
          <a:srcRect t="9123" r="1707" b="8421"/>
          <a:stretch>
            <a:fillRect/>
          </a:stretch>
        </p:blipFill>
        <p:spPr>
          <a:xfrm>
            <a:off x="5621647" y="4062095"/>
            <a:ext cx="5925820" cy="2672715"/>
          </a:xfrm>
          <a:prstGeom prst="rect"/>
        </p:spPr>
      </p:pic>
      <p:sp>
        <p:nvSpPr>
          <p:cNvPr id="1048728" name="TextBox 4"/>
          <p:cNvSpPr txBox="1"/>
          <p:nvPr/>
        </p:nvSpPr>
        <p:spPr>
          <a:xfrm>
            <a:off x="6256770" y="2050438"/>
            <a:ext cx="6099858" cy="1631216"/>
          </a:xfrm>
          <a:prstGeom prst="rect"/>
          <a:noFill/>
        </p:spPr>
        <p:txBody>
          <a:bodyPr wrap="square">
            <a:spAutoFit/>
          </a:bodyPr>
          <a:p>
            <a:r>
              <a:rPr b="1" dirty="0" sz="2000" lang="en-IN">
                <a:solidFill>
                  <a:srgbClr val="333333"/>
                </a:solidFill>
                <a:effectLst/>
                <a:latin typeface="Times New Roman" panose="02020603050405020304" pitchFamily="18" charset="0"/>
                <a:ea typeface="Times New Roman" panose="02020603050405020304" pitchFamily="18" charset="0"/>
              </a:rPr>
              <a:t>Step 10: </a:t>
            </a:r>
            <a:r>
              <a:rPr dirty="0" sz="2000" lang="en-IN">
                <a:solidFill>
                  <a:srgbClr val="333333"/>
                </a:solidFill>
                <a:effectLst/>
                <a:latin typeface="Times New Roman" panose="02020603050405020304" pitchFamily="18" charset="0"/>
                <a:ea typeface="Times New Roman" panose="02020603050405020304" pitchFamily="18" charset="0"/>
              </a:rPr>
              <a:t>Choose </a:t>
            </a:r>
            <a:r>
              <a:rPr b="1" dirty="0" sz="2000" lang="en-IN">
                <a:solidFill>
                  <a:srgbClr val="333333"/>
                </a:solidFill>
                <a:effectLst/>
                <a:latin typeface="Times New Roman" panose="02020603050405020304" pitchFamily="18" charset="0"/>
                <a:ea typeface="Times New Roman" panose="02020603050405020304" pitchFamily="18" charset="0"/>
              </a:rPr>
              <a:t>lab-</a:t>
            </a:r>
            <a:r>
              <a:rPr b="1" dirty="0" sz="2000" lang="en-IN" err="1">
                <a:solidFill>
                  <a:srgbClr val="333333"/>
                </a:solidFill>
                <a:effectLst/>
                <a:latin typeface="Times New Roman" panose="02020603050405020304" pitchFamily="18" charset="0"/>
                <a:ea typeface="Times New Roman" panose="02020603050405020304" pitchFamily="18" charset="0"/>
              </a:rPr>
              <a:t>db</a:t>
            </a:r>
            <a:r>
              <a:rPr dirty="0" sz="2000" lang="en-IN">
                <a:solidFill>
                  <a:srgbClr val="333333"/>
                </a:solidFill>
                <a:effectLst/>
                <a:latin typeface="Times New Roman" panose="02020603050405020304" pitchFamily="18" charset="0"/>
                <a:ea typeface="Times New Roman" panose="02020603050405020304" pitchFamily="18" charset="0"/>
              </a:rPr>
              <a:t> (choose the link itself).</a:t>
            </a:r>
            <a:endParaRPr dirty="0" sz="2000" lang="en-IN">
              <a:effectLst/>
              <a:latin typeface="Times New Roman" panose="02020603050405020304" pitchFamily="18" charset="0"/>
              <a:ea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rPr>
              <a:t>Step 11</a:t>
            </a:r>
            <a:r>
              <a:rPr dirty="0" sz="2000" lang="en-IN">
                <a:solidFill>
                  <a:srgbClr val="333333"/>
                </a:solidFill>
                <a:effectLst/>
                <a:latin typeface="Times New Roman" panose="02020603050405020304" pitchFamily="18" charset="0"/>
                <a:ea typeface="Times New Roman" panose="02020603050405020304" pitchFamily="18" charset="0"/>
              </a:rPr>
              <a:t>: Wait until </a:t>
            </a:r>
            <a:r>
              <a:rPr b="1" dirty="0" sz="2000" lang="en-IN">
                <a:solidFill>
                  <a:srgbClr val="333333"/>
                </a:solidFill>
                <a:effectLst/>
                <a:latin typeface="Times New Roman" panose="02020603050405020304" pitchFamily="18" charset="0"/>
                <a:ea typeface="Times New Roman" panose="02020603050405020304" pitchFamily="18" charset="0"/>
              </a:rPr>
              <a:t>Info</a:t>
            </a:r>
            <a:r>
              <a:rPr dirty="0" sz="2000" lang="en-IN">
                <a:solidFill>
                  <a:srgbClr val="333333"/>
                </a:solidFill>
                <a:effectLst/>
                <a:latin typeface="Times New Roman" panose="02020603050405020304" pitchFamily="18" charset="0"/>
                <a:ea typeface="Times New Roman" panose="02020603050405020304" pitchFamily="18" charset="0"/>
              </a:rPr>
              <a:t> changes to </a:t>
            </a:r>
            <a:r>
              <a:rPr b="1" dirty="0" sz="2000" lang="en-IN">
                <a:solidFill>
                  <a:srgbClr val="333333"/>
                </a:solidFill>
                <a:effectLst/>
                <a:latin typeface="Times New Roman" panose="02020603050405020304" pitchFamily="18" charset="0"/>
                <a:ea typeface="Times New Roman" panose="02020603050405020304" pitchFamily="18" charset="0"/>
              </a:rPr>
              <a:t>Modifying</a:t>
            </a:r>
            <a:r>
              <a:rPr dirty="0" sz="2000" lang="en-IN">
                <a:solidFill>
                  <a:srgbClr val="333333"/>
                </a:solidFill>
                <a:effectLst/>
                <a:latin typeface="Times New Roman" panose="02020603050405020304" pitchFamily="18" charset="0"/>
                <a:ea typeface="Times New Roman" panose="02020603050405020304" pitchFamily="18" charset="0"/>
              </a:rPr>
              <a:t> or </a:t>
            </a:r>
            <a:r>
              <a:rPr b="1" dirty="0" sz="2000" lang="en-IN">
                <a:solidFill>
                  <a:srgbClr val="333333"/>
                </a:solidFill>
                <a:effectLst/>
                <a:latin typeface="Times New Roman" panose="02020603050405020304" pitchFamily="18" charset="0"/>
                <a:ea typeface="Times New Roman" panose="02020603050405020304" pitchFamily="18" charset="0"/>
              </a:rPr>
              <a:t>Available</a:t>
            </a:r>
            <a:r>
              <a:rPr dirty="0" sz="2000" lang="en-IN">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rPr>
              <a:t>Step 12: </a:t>
            </a:r>
            <a:r>
              <a:rPr dirty="0" sz="2000" lang="en-IN">
                <a:solidFill>
                  <a:srgbClr val="333333"/>
                </a:solidFill>
                <a:effectLst/>
                <a:latin typeface="Times New Roman" panose="02020603050405020304" pitchFamily="18" charset="0"/>
                <a:ea typeface="Times New Roman" panose="02020603050405020304" pitchFamily="18" charset="0"/>
              </a:rPr>
              <a:t>Scroll down to the </a:t>
            </a:r>
            <a:r>
              <a:rPr b="1" dirty="0" sz="2000" lang="en-IN">
                <a:solidFill>
                  <a:srgbClr val="333333"/>
                </a:solidFill>
                <a:effectLst/>
                <a:latin typeface="Times New Roman" panose="02020603050405020304" pitchFamily="18" charset="0"/>
                <a:ea typeface="Times New Roman" panose="02020603050405020304" pitchFamily="18" charset="0"/>
              </a:rPr>
              <a:t>Connectivity &amp; security</a:t>
            </a:r>
            <a:r>
              <a:rPr dirty="0" sz="2000" lang="en-IN">
                <a:solidFill>
                  <a:srgbClr val="333333"/>
                </a:solidFill>
                <a:effectLst/>
                <a:latin typeface="Times New Roman" panose="02020603050405020304" pitchFamily="18" charset="0"/>
                <a:ea typeface="Times New Roman" panose="02020603050405020304" pitchFamily="18" charset="0"/>
              </a:rPr>
              <a:t> section and copy the </a:t>
            </a:r>
            <a:r>
              <a:rPr b="1" dirty="0" sz="2000" lang="en-IN">
                <a:solidFill>
                  <a:srgbClr val="333333"/>
                </a:solidFill>
                <a:effectLst/>
                <a:latin typeface="Times New Roman" panose="02020603050405020304" pitchFamily="18" charset="0"/>
                <a:ea typeface="Times New Roman" panose="02020603050405020304" pitchFamily="18" charset="0"/>
              </a:rPr>
              <a:t>Endpoint</a:t>
            </a:r>
            <a:r>
              <a:rPr dirty="0" sz="2000" lang="en-IN">
                <a:solidFill>
                  <a:srgbClr val="333333"/>
                </a:solidFill>
                <a:effectLst/>
                <a:latin typeface="Times New Roman" panose="02020603050405020304" pitchFamily="18" charset="0"/>
                <a:ea typeface="Times New Roman" panose="02020603050405020304" pitchFamily="18" charset="0"/>
              </a:rPr>
              <a:t> field.</a:t>
            </a:r>
            <a:endParaRPr dirty="0" sz="2000" lang="en-IN">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7" name=""/>
        <p:cNvGrpSpPr/>
        <p:nvPr/>
      </p:nvGrpSpPr>
      <p:grpSpPr>
        <a:xfrm>
          <a:off x="0" y="0"/>
          <a:ext cx="0" cy="0"/>
          <a:chOff x="0" y="0"/>
          <a:chExt cx="0" cy="0"/>
        </a:xfrm>
      </p:grpSpPr>
      <p:sp>
        <p:nvSpPr>
          <p:cNvPr id="1048729" name="TextBox 2"/>
          <p:cNvSpPr txBox="1"/>
          <p:nvPr/>
        </p:nvSpPr>
        <p:spPr>
          <a:xfrm>
            <a:off x="1284790" y="300943"/>
            <a:ext cx="10440364" cy="1447576"/>
          </a:xfrm>
          <a:prstGeom prst="rect"/>
          <a:noFill/>
        </p:spPr>
        <p:txBody>
          <a:bodyPr wrap="square">
            <a:spAutoFit/>
          </a:bodyPr>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13: </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Paste the Endpoint value into a text editor. You will use it later in the lab.</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Interact with Your Database</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 copy the </a:t>
            </a:r>
            <a:r>
              <a:rPr b="1" dirty="0" sz="2000" lang="en-IN"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t>
            </a:r>
            <a:r>
              <a:rPr dirty="0" sz="20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IP address, choose on the Details drop down menu above these instructions, and then choose Show.</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97198" name="Picture 3"/>
          <p:cNvPicPr>
            <a:picLocks noChangeAspect="1"/>
          </p:cNvPicPr>
          <p:nvPr/>
        </p:nvPicPr>
        <p:blipFill>
          <a:blip xmlns:r="http://schemas.openxmlformats.org/officeDocument/2006/relationships" r:embed="rId2"/>
          <a:srcRect l="24193" r="7313" b="19617"/>
          <a:stretch>
            <a:fillRect/>
          </a:stretch>
        </p:blipFill>
        <p:spPr>
          <a:xfrm>
            <a:off x="1165173" y="1832023"/>
            <a:ext cx="4722495" cy="2592070"/>
          </a:xfrm>
          <a:prstGeom prst="rect"/>
        </p:spPr>
      </p:pic>
      <p:pic>
        <p:nvPicPr>
          <p:cNvPr id="2097199" name="Picture 4"/>
          <p:cNvPicPr>
            <a:picLocks noChangeAspect="1"/>
          </p:cNvPicPr>
          <p:nvPr/>
        </p:nvPicPr>
        <p:blipFill>
          <a:blip xmlns:r="http://schemas.openxmlformats.org/officeDocument/2006/relationships" r:embed="rId3"/>
          <a:srcRect r="4861" b="13707"/>
          <a:stretch>
            <a:fillRect/>
          </a:stretch>
        </p:blipFill>
        <p:spPr>
          <a:xfrm>
            <a:off x="6420081" y="3556553"/>
            <a:ext cx="5457190" cy="2783205"/>
          </a:xfrm>
          <a:prstGeom prst="rect"/>
        </p:spPr>
      </p:pic>
      <p:sp>
        <p:nvSpPr>
          <p:cNvPr id="1048730" name="TextBox 6"/>
          <p:cNvSpPr txBox="1"/>
          <p:nvPr/>
        </p:nvSpPr>
        <p:spPr>
          <a:xfrm>
            <a:off x="5983000" y="1633365"/>
            <a:ext cx="6099858" cy="1882141"/>
          </a:xfrm>
          <a:prstGeom prst="rect"/>
          <a:noFill/>
        </p:spPr>
        <p:txBody>
          <a:bodyPr wrap="square">
            <a:spAutoFit/>
          </a:bodyPr>
          <a:p>
            <a:r>
              <a:rPr dirty="0" sz="1800" lang="en-IN">
                <a:solidFill>
                  <a:srgbClr val="333333"/>
                </a:solidFill>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rPr>
              <a:t>Step 2: </a:t>
            </a:r>
            <a:r>
              <a:rPr dirty="0" sz="2000" lang="en-IN">
                <a:solidFill>
                  <a:srgbClr val="333333"/>
                </a:solidFill>
                <a:effectLst/>
                <a:latin typeface="Times New Roman" panose="02020603050405020304" pitchFamily="18" charset="0"/>
                <a:ea typeface="Times New Roman" panose="02020603050405020304" pitchFamily="18" charset="0"/>
              </a:rPr>
              <a:t>Open a new web browser tab, paste the </a:t>
            </a:r>
            <a:r>
              <a:rPr dirty="0" sz="2000" i="1" lang="en-IN" err="1">
                <a:solidFill>
                  <a:srgbClr val="333333"/>
                </a:solidFill>
                <a:effectLst/>
                <a:latin typeface="Times New Roman" panose="02020603050405020304" pitchFamily="18" charset="0"/>
                <a:ea typeface="Times New Roman" panose="02020603050405020304" pitchFamily="18" charset="0"/>
              </a:rPr>
              <a:t>WebServer</a:t>
            </a:r>
            <a:r>
              <a:rPr dirty="0" sz="2000" lang="en-IN">
                <a:solidFill>
                  <a:srgbClr val="333333"/>
                </a:solidFill>
                <a:effectLst/>
                <a:latin typeface="Times New Roman" panose="02020603050405020304" pitchFamily="18" charset="0"/>
                <a:ea typeface="Times New Roman" panose="02020603050405020304" pitchFamily="18" charset="0"/>
              </a:rPr>
              <a:t> IP address and press Enter.</a:t>
            </a:r>
          </a:p>
          <a:p>
            <a:r>
              <a:rPr b="1" dirty="0" sz="2000" lang="en-IN">
                <a:solidFill>
                  <a:srgbClr val="333333"/>
                </a:solidFill>
                <a:effectLst/>
                <a:latin typeface="Times New Roman" panose="02020603050405020304" pitchFamily="18" charset="0"/>
                <a:ea typeface="Times New Roman" panose="02020603050405020304" pitchFamily="18" charset="0"/>
              </a:rPr>
              <a:t>Step 3: </a:t>
            </a:r>
            <a:r>
              <a:rPr dirty="0" sz="2000" lang="en-IN">
                <a:solidFill>
                  <a:srgbClr val="333333"/>
                </a:solidFill>
                <a:effectLst/>
                <a:latin typeface="Times New Roman" panose="02020603050405020304" pitchFamily="18" charset="0"/>
                <a:ea typeface="Times New Roman" panose="02020603050405020304" pitchFamily="18" charset="0"/>
              </a:rPr>
              <a:t>Choose the </a:t>
            </a:r>
            <a:r>
              <a:rPr b="1" dirty="0" sz="2000" lang="en-IN">
                <a:solidFill>
                  <a:srgbClr val="333333"/>
                </a:solidFill>
                <a:effectLst/>
                <a:latin typeface="Times New Roman" panose="02020603050405020304" pitchFamily="18" charset="0"/>
                <a:ea typeface="Times New Roman" panose="02020603050405020304" pitchFamily="18" charset="0"/>
              </a:rPr>
              <a:t>RDS</a:t>
            </a:r>
            <a:r>
              <a:rPr dirty="0" sz="2000" lang="en-IN">
                <a:solidFill>
                  <a:srgbClr val="333333"/>
                </a:solidFill>
                <a:effectLst/>
                <a:latin typeface="Times New Roman" panose="02020603050405020304" pitchFamily="18" charset="0"/>
                <a:ea typeface="Times New Roman" panose="02020603050405020304" pitchFamily="18" charset="0"/>
              </a:rPr>
              <a:t> link at the top of the page.</a:t>
            </a:r>
            <a:endParaRPr dirty="0" sz="2000" lang="en-IN">
              <a:effectLst/>
              <a:latin typeface="Times New Roman" panose="02020603050405020304" pitchFamily="18" charset="0"/>
              <a:ea typeface="Times New Roman" panose="02020603050405020304" pitchFamily="18" charset="0"/>
            </a:endParaRPr>
          </a:p>
          <a:p>
            <a:r>
              <a:rPr b="1" dirty="0" sz="2000" lang="en-IN">
                <a:solidFill>
                  <a:srgbClr val="333333"/>
                </a:solidFill>
                <a:effectLst/>
                <a:latin typeface="Times New Roman" panose="02020603050405020304" pitchFamily="18" charset="0"/>
                <a:ea typeface="Times New Roman" panose="02020603050405020304" pitchFamily="18" charset="0"/>
              </a:rPr>
              <a:t>Step 4</a:t>
            </a:r>
            <a:r>
              <a:rPr dirty="0" sz="2000" lang="en-IN">
                <a:solidFill>
                  <a:srgbClr val="333333"/>
                </a:solidFill>
                <a:effectLst/>
                <a:latin typeface="Times New Roman" panose="02020603050405020304" pitchFamily="18" charset="0"/>
                <a:ea typeface="Times New Roman" panose="02020603050405020304" pitchFamily="18" charset="0"/>
              </a:rPr>
              <a:t>: </a:t>
            </a:r>
            <a:r>
              <a:rPr dirty="0" sz="2000" lang="en-US">
                <a:solidFill>
                  <a:srgbClr val="333333"/>
                </a:solidFill>
                <a:effectLst/>
                <a:latin typeface="Times New Roman" panose="02020603050405020304" pitchFamily="18" charset="0"/>
                <a:ea typeface="Times New Roman" panose="02020603050405020304" pitchFamily="18" charset="0"/>
              </a:rPr>
              <a:t>Configure the following settings:</a:t>
            </a:r>
            <a:endParaRPr dirty="0" sz="2000" lang="en-IN">
              <a:effectLst/>
              <a:latin typeface="Times New Roman" panose="02020603050405020304" pitchFamily="18" charset="0"/>
              <a:ea typeface="Times New Roman" panose="02020603050405020304" pitchFamily="18" charset="0"/>
            </a:endParaRPr>
          </a:p>
          <a:p>
            <a:endParaRPr dirty="0" sz="2000" lang="en-IN">
              <a:effectLst/>
              <a:latin typeface="Times New Roman" panose="02020603050405020304" pitchFamily="18" charset="0"/>
              <a:ea typeface="Times New Roman" panose="02020603050405020304" pitchFamily="18" charset="0"/>
            </a:endParaRPr>
          </a:p>
        </p:txBody>
      </p:sp>
      <p:sp>
        <p:nvSpPr>
          <p:cNvPr id="1048731" name="TextBox 8"/>
          <p:cNvSpPr txBox="1"/>
          <p:nvPr/>
        </p:nvSpPr>
        <p:spPr>
          <a:xfrm>
            <a:off x="688693" y="4567282"/>
            <a:ext cx="7216816" cy="2454656"/>
          </a:xfrm>
          <a:prstGeom prst="rect"/>
          <a:noFill/>
        </p:spPr>
        <p:txBody>
          <a:bodyPr wrap="square">
            <a:spAutoFit/>
          </a:bodyPr>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Endpoint you copied to a text editor earlier</a:t>
            </a:r>
            <a:endParaRPr dirty="0" sz="2000" kern="100" lang="en-IN">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dirty="0" sz="2000" kern="100" lang="en-IN">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Username:</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dirty="0" sz="2000" kern="100" lang="en-IN">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dirty="0" sz="2000" kern="100" lang="en-IN">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b="1" dirty="0" sz="2000" kern="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Submit</a:t>
            </a:r>
            <a:endParaRPr dirty="0" sz="2000" kern="100" lang="en-IN">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8" name=""/>
        <p:cNvGrpSpPr/>
        <p:nvPr/>
      </p:nvGrpSpPr>
      <p:grpSpPr>
        <a:xfrm>
          <a:off x="0" y="0"/>
          <a:ext cx="0" cy="0"/>
          <a:chOff x="0" y="0"/>
          <a:chExt cx="0" cy="0"/>
        </a:xfrm>
      </p:grpSpPr>
      <p:pic>
        <p:nvPicPr>
          <p:cNvPr id="2097200" name="Picture 1"/>
          <p:cNvPicPr>
            <a:picLocks noChangeAspect="1"/>
          </p:cNvPicPr>
          <p:nvPr/>
        </p:nvPicPr>
        <p:blipFill>
          <a:blip xmlns:r="http://schemas.openxmlformats.org/officeDocument/2006/relationships" r:embed="rId2"/>
          <a:srcRect t="4050" r="6744" b="29562"/>
          <a:stretch>
            <a:fillRect/>
          </a:stretch>
        </p:blipFill>
        <p:spPr>
          <a:xfrm>
            <a:off x="1279428" y="113536"/>
            <a:ext cx="5350510" cy="2139950"/>
          </a:xfrm>
          <a:prstGeom prst="rect"/>
        </p:spPr>
      </p:pic>
      <p:pic>
        <p:nvPicPr>
          <p:cNvPr id="2097201" name="Picture 2"/>
          <p:cNvPicPr>
            <a:picLocks noChangeAspect="1"/>
          </p:cNvPicPr>
          <p:nvPr/>
        </p:nvPicPr>
        <p:blipFill>
          <a:blip xmlns:r="http://schemas.openxmlformats.org/officeDocument/2006/relationships" r:embed="rId3"/>
          <a:srcRect t="4050" r="4861" b="30841"/>
          <a:stretch>
            <a:fillRect/>
          </a:stretch>
        </p:blipFill>
        <p:spPr>
          <a:xfrm>
            <a:off x="5867537" y="4427746"/>
            <a:ext cx="5457190" cy="2099945"/>
          </a:xfrm>
          <a:prstGeom prst="rect"/>
        </p:spPr>
      </p:pic>
      <p:sp>
        <p:nvSpPr>
          <p:cNvPr id="1048732" name="TextBox 4"/>
          <p:cNvSpPr txBox="1"/>
          <p:nvPr/>
        </p:nvSpPr>
        <p:spPr>
          <a:xfrm>
            <a:off x="787078" y="2650173"/>
            <a:ext cx="11169570" cy="1015663"/>
          </a:xfrm>
          <a:prstGeom prst="rect"/>
          <a:noFill/>
        </p:spPr>
        <p:txBody>
          <a:bodyPr wrap="square">
            <a:spAutoFit/>
          </a:bodyPr>
          <a:p>
            <a:r>
              <a:rPr dirty="0" sz="2000" lang="en-IN">
                <a:solidFill>
                  <a:srgbClr val="333333"/>
                </a:solidFill>
                <a:effectLst/>
                <a:latin typeface="Times New Roman" panose="02020603050405020304" pitchFamily="18" charset="0"/>
                <a:ea typeface="Times New Roman" panose="02020603050405020304" pitchFamily="18" charset="0"/>
              </a:rPr>
              <a:t>A message will appear explaining that the application is running a command to copy information to the database. After a few seconds the application will display an </a:t>
            </a:r>
            <a:r>
              <a:rPr b="1" dirty="0" sz="2000" lang="en-IN">
                <a:solidFill>
                  <a:srgbClr val="333333"/>
                </a:solidFill>
                <a:effectLst/>
                <a:latin typeface="Times New Roman" panose="02020603050405020304" pitchFamily="18" charset="0"/>
                <a:ea typeface="Times New Roman" panose="02020603050405020304" pitchFamily="18" charset="0"/>
              </a:rPr>
              <a:t>Address Book</a:t>
            </a:r>
            <a:r>
              <a:rPr dirty="0" sz="2000" lang="en-IN">
                <a:solidFill>
                  <a:srgbClr val="333333"/>
                </a:solidFill>
                <a:effectLst/>
                <a:latin typeface="Times New Roman" panose="02020603050405020304" pitchFamily="18" charset="0"/>
                <a:ea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endParaRPr>
          </a:p>
          <a:p>
            <a:r>
              <a:rPr dirty="0" sz="2000" lang="en-IN">
                <a:solidFill>
                  <a:srgbClr val="333333"/>
                </a:solidFill>
                <a:effectLst/>
                <a:latin typeface="Times New Roman" panose="02020603050405020304" pitchFamily="18" charset="0"/>
                <a:ea typeface="Times New Roman" panose="02020603050405020304" pitchFamily="18" charset="0"/>
              </a:rPr>
              <a:t>The Address Book application is using the RDS database to store information.</a:t>
            </a:r>
            <a:endParaRPr dirty="0" sz="2000" lang="en-IN">
              <a:effectLst/>
              <a:latin typeface="Times New Roman" panose="02020603050405020304" pitchFamily="18" charset="0"/>
              <a:ea typeface="Times New Roman" panose="02020603050405020304" pitchFamily="18" charset="0"/>
            </a:endParaRPr>
          </a:p>
        </p:txBody>
      </p:sp>
      <p:sp>
        <p:nvSpPr>
          <p:cNvPr id="1048733" name="TextBox 6"/>
          <p:cNvSpPr txBox="1"/>
          <p:nvPr/>
        </p:nvSpPr>
        <p:spPr>
          <a:xfrm>
            <a:off x="787078" y="3813295"/>
            <a:ext cx="11169569" cy="405367"/>
          </a:xfrm>
          <a:prstGeom prst="rect"/>
          <a:noFill/>
        </p:spPr>
        <p:txBody>
          <a:bodyPr wrap="square">
            <a:spAutoFit/>
          </a:bodyPr>
          <a:p>
            <a:pPr>
              <a:lnSpc>
                <a:spcPct val="107000"/>
              </a:lnSpc>
              <a:spcAft>
                <a:spcPts val="800"/>
              </a:spcAft>
            </a:pP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Test the web application by adding, editing and removing contacts.</a:t>
            </a:r>
            <a:endParaRPr dirty="0" sz="2000" kern="100" lang="en-IN">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09" name=""/>
        <p:cNvGrpSpPr/>
        <p:nvPr/>
      </p:nvGrpSpPr>
      <p:grpSpPr>
        <a:xfrm>
          <a:off x="0" y="0"/>
          <a:ext cx="0" cy="0"/>
          <a:chOff x="0" y="0"/>
          <a:chExt cx="0" cy="0"/>
        </a:xfrm>
      </p:grpSpPr>
      <p:sp>
        <p:nvSpPr>
          <p:cNvPr id="1048734" name="TextBox 2"/>
          <p:cNvSpPr txBox="1"/>
          <p:nvPr/>
        </p:nvSpPr>
        <p:spPr>
          <a:xfrm>
            <a:off x="1293777" y="0"/>
            <a:ext cx="11751013" cy="3028650"/>
          </a:xfrm>
          <a:prstGeom prst="rect"/>
          <a:noFill/>
        </p:spPr>
        <p:txBody>
          <a:bodyPr wrap="square">
            <a:spAutoFit/>
          </a:bodyPr>
          <a:p>
            <a:pPr>
              <a:lnSpc>
                <a:spcPct val="115000"/>
              </a:lnSpc>
              <a:spcAft>
                <a:spcPts val="800"/>
              </a:spcAft>
            </a:pPr>
            <a:r>
              <a:rPr b="1" dirty="0" sz="24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  </a:t>
            </a:r>
            <a:r>
              <a:rPr b="1" dirty="0" sz="24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a:t>
            </a:r>
            <a:r>
              <a:rPr b="1" dirty="0" sz="24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:Build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your VPC and Launch a Web Server  </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1: Create Your VPC</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VPC console.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Begin creating a VPC.</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buSzPts val="1200"/>
              <a:buFont typeface="Symbol" panose="05050102010706020507" pitchFamily="18" charset="2"/>
              <a:buChar char=""/>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top right of the screen, verify that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   Virginia (us-    east-1)</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 the region.</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buSzPts val="1200"/>
              <a:buFont typeface="Symbol" panose="05050102010706020507" pitchFamily="18" charset="2"/>
              <a:buChar char=""/>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dashboard</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link which is also towards the top left of the console.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SzPts val="1200"/>
              <a:buFont typeface="Symbol" panose="05050102010706020507" pitchFamily="18" charset="2"/>
              <a:buChar char=""/>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Next,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VPC</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735" name="TextBox 4"/>
          <p:cNvSpPr txBox="1"/>
          <p:nvPr/>
        </p:nvSpPr>
        <p:spPr>
          <a:xfrm>
            <a:off x="1215955" y="3028650"/>
            <a:ext cx="10107039" cy="3967561"/>
          </a:xfrm>
          <a:prstGeom prst="rect"/>
          <a:noFill/>
        </p:spPr>
        <p:txBody>
          <a:bodyPr wrap="square">
            <a:spAutoFit/>
          </a:bodyPr>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VPC details in the </a:t>
            </a:r>
            <a:r>
              <a:rPr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settings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left: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VPC and more.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Name tag auto-generation, keep Auto-generate selected, however change the value from project to lab.</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 to 10.0.0.0/16</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Availability Zones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b="1"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b="1"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private</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Customize subnets CIDR blocks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0" name=""/>
        <p:cNvGrpSpPr/>
        <p:nvPr/>
      </p:nvGrpSpPr>
      <p:grpSpPr>
        <a:xfrm>
          <a:off x="0" y="0"/>
          <a:ext cx="0" cy="0"/>
          <a:chOff x="0" y="0"/>
          <a:chExt cx="0" cy="0"/>
        </a:xfrm>
      </p:grpSpPr>
      <p:sp>
        <p:nvSpPr>
          <p:cNvPr id="1048736" name="TextBox 2"/>
          <p:cNvSpPr txBox="1"/>
          <p:nvPr/>
        </p:nvSpPr>
        <p:spPr>
          <a:xfrm>
            <a:off x="1089497" y="0"/>
            <a:ext cx="10898222" cy="7223760"/>
          </a:xfrm>
          <a:prstGeom prst="rect"/>
          <a:noFill/>
        </p:spPr>
        <p:txBody>
          <a:bodyPr wrap="square">
            <a:spAutoFit/>
          </a:bodyPr>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Public subnet CIDR block in us-east-1a to 10.0.0.0/24</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Private subnet CIDR block in us-east-1a to 10.0.1.0/24</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 gateways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1 AZ</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endpoints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None</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both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hostnames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resolution</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enabled</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Preview panel on the right, confirm the settings you have configured.</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us-east-1a</a:t>
            </a: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subnet name: lab-subnet-public1-us-east-1a</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 subnet name: lab-subnet-private1-us-east-1a</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rtb</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lab-rtb-private1-us-east-1a</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 connections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igw</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lab-nat-public1-us-east-1a </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5" name=""/>
        <p:cNvGrpSpPr/>
        <p:nvPr/>
      </p:nvGrpSpPr>
      <p:grpSpPr>
        <a:xfrm>
          <a:off x="0" y="0"/>
          <a:ext cx="0" cy="0"/>
          <a:chOff x="0" y="0"/>
          <a:chExt cx="0" cy="0"/>
        </a:xfrm>
      </p:grpSpPr>
      <p:pic>
        <p:nvPicPr>
          <p:cNvPr id="2097160" name="Picture 1"/>
          <p:cNvPicPr>
            <a:picLocks noChangeAspect="1"/>
          </p:cNvPicPr>
          <p:nvPr/>
        </p:nvPicPr>
        <p:blipFill rotWithShape="1">
          <a:blip xmlns:r="http://schemas.openxmlformats.org/officeDocument/2006/relationships" r:embed="rId2"/>
          <a:srcRect l="-1728" t="11582" r="4410" b="12074"/>
          <a:stretch>
            <a:fillRect/>
          </a:stretch>
        </p:blipFill>
        <p:spPr bwMode="auto">
          <a:xfrm>
            <a:off x="2371823" y="105189"/>
            <a:ext cx="5657504" cy="3009900"/>
          </a:xfrm>
          <a:prstGeom prst="rect"/>
          <a:ln>
            <a:noFill/>
          </a:ln>
        </p:spPr>
      </p:pic>
      <p:sp>
        <p:nvSpPr>
          <p:cNvPr id="1048686" name="TextBox 2"/>
          <p:cNvSpPr txBox="1"/>
          <p:nvPr/>
        </p:nvSpPr>
        <p:spPr>
          <a:xfrm>
            <a:off x="856034" y="3429000"/>
            <a:ext cx="10000034" cy="2706117"/>
          </a:xfrm>
          <a:prstGeom prst="rect"/>
          <a:noFill/>
        </p:spPr>
        <p:txBody>
          <a:bodyPr rtlCol="0" wrap="square">
            <a:spAutoFit/>
          </a:bodyPr>
          <a:p>
            <a:r>
              <a:rPr b="1" dirty="0" sz="1800" lang="en-IN">
                <a:solidFill>
                  <a:srgbClr val="333333"/>
                </a:solidFill>
                <a:effectLst/>
                <a:latin typeface="Times New Roman" panose="02020603050405020304" pitchFamily="18" charset="0"/>
                <a:ea typeface="Times New Roman" panose="02020603050405020304" pitchFamily="18" charset="0"/>
              </a:rPr>
              <a:t>Task 2: Add Users to Groups</a:t>
            </a:r>
            <a:r>
              <a:rPr dirty="0" sz="1800" lang="en-IN">
                <a:solidFill>
                  <a:srgbClr val="333333"/>
                </a:solidFill>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r>
              <a:rPr dirty="0" sz="1800" lang="en-IN">
                <a:solidFill>
                  <a:srgbClr val="333333"/>
                </a:solidFill>
                <a:effectLst/>
                <a:latin typeface="Times New Roman" panose="02020603050405020304" pitchFamily="18" charset="0"/>
                <a:ea typeface="Times New Roman" panose="02020603050405020304" pitchFamily="18" charset="0"/>
              </a:rPr>
              <a:t>                  Add user-1 to the </a:t>
            </a:r>
            <a:r>
              <a:rPr b="1" dirty="0" sz="1800" lang="en-IN">
                <a:solidFill>
                  <a:srgbClr val="333333"/>
                </a:solidFill>
                <a:effectLst/>
                <a:latin typeface="Times New Roman" panose="02020603050405020304" pitchFamily="18" charset="0"/>
                <a:ea typeface="Times New Roman" panose="02020603050405020304" pitchFamily="18" charset="0"/>
              </a:rPr>
              <a:t>EC2-ReadOnlyAccess</a:t>
            </a:r>
            <a:endParaRPr dirty="0" sz="1800" lang="en-IN">
              <a:effectLst/>
              <a:latin typeface="Times New Roman" panose="02020603050405020304" pitchFamily="18" charset="0"/>
              <a:ea typeface="Times New Roman" panose="02020603050405020304" pitchFamily="18" charset="0"/>
            </a:endParaRPr>
          </a:p>
          <a:p>
            <a:r>
              <a:rPr b="1" dirty="0" sz="1800" lang="en-IN">
                <a:solidFill>
                  <a:srgbClr val="333333"/>
                </a:solidFill>
                <a:effectLst/>
                <a:latin typeface="Times New Roman" panose="02020603050405020304" pitchFamily="18" charset="0"/>
                <a:ea typeface="Times New Roman" panose="02020603050405020304" pitchFamily="18" charset="0"/>
              </a:rPr>
              <a:t>Step 1</a:t>
            </a:r>
            <a:r>
              <a:rPr dirty="0" sz="1800" lang="en-IN">
                <a:solidFill>
                  <a:srgbClr val="333333"/>
                </a:solidFill>
                <a:effectLst/>
                <a:latin typeface="Times New Roman" panose="02020603050405020304" pitchFamily="18" charset="0"/>
                <a:ea typeface="Times New Roman" panose="02020603050405020304" pitchFamily="18" charset="0"/>
              </a:rPr>
              <a:t>:In the left navigation pane, choose </a:t>
            </a:r>
            <a:r>
              <a:rPr b="1" dirty="0" sz="1800" lang="en-IN">
                <a:solidFill>
                  <a:srgbClr val="333333"/>
                </a:solidFill>
                <a:effectLst/>
                <a:latin typeface="Times New Roman" panose="02020603050405020304" pitchFamily="18" charset="0"/>
                <a:ea typeface="Times New Roman" panose="02020603050405020304" pitchFamily="18" charset="0"/>
              </a:rPr>
              <a:t>User groups</a:t>
            </a:r>
            <a:r>
              <a:rPr dirty="0" sz="1800" lang="en-IN">
                <a:solidFill>
                  <a:srgbClr val="333333"/>
                </a:solidFill>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pPr marL="457200">
              <a:lnSpc>
                <a:spcPct val="107000"/>
              </a:lnSpc>
              <a:spcAft>
                <a:spcPts val="800"/>
              </a:spcAft>
            </a:pP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dirty="0" sz="1800" kern="100" lang="en-IN">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2:</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EC2-ReadOnlyAccess</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group. </a:t>
            </a:r>
            <a:endParaRPr dirty="0" sz="1800" kern="100" lang="en-IN">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a:t>
            </a:r>
            <a:endParaRPr dirty="0" sz="1800" kern="100" lang="en-IN">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In the </a:t>
            </a: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choose </a:t>
            </a: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Add users</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dirty="0" sz="1800" kern="100" lang="en-IN">
              <a:effectLst/>
              <a:latin typeface="Calibri" panose="020F0502020204030204" pitchFamily="34" charset="0"/>
              <a:ea typeface="Calibri" panose="020F0502020204030204" pitchFamily="34" charset="0"/>
              <a:cs typeface="Gautami" panose="020B0502040204020203" pitchFamily="34" charset="0"/>
            </a:endParaRPr>
          </a:p>
          <a:p>
            <a:endParaRPr dirty="0" lang="en-IN"/>
          </a:p>
        </p:txBody>
      </p:sp>
      <p:pic>
        <p:nvPicPr>
          <p:cNvPr id="2097161" name="Picture 3"/>
          <p:cNvPicPr>
            <a:picLocks noChangeAspect="1"/>
          </p:cNvPicPr>
          <p:nvPr/>
        </p:nvPicPr>
        <p:blipFill rotWithShape="1">
          <a:blip xmlns:r="http://schemas.openxmlformats.org/officeDocument/2006/relationships" r:embed="rId3"/>
          <a:srcRect l="665" t="11818" r="3345" b="10892"/>
          <a:stretch>
            <a:fillRect/>
          </a:stretch>
        </p:blipFill>
        <p:spPr bwMode="auto">
          <a:xfrm>
            <a:off x="6639283" y="3581205"/>
            <a:ext cx="4963706" cy="2491740"/>
          </a:xfrm>
          <a:prstGeom prst="rect"/>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1" name=""/>
        <p:cNvGrpSpPr/>
        <p:nvPr/>
      </p:nvGrpSpPr>
      <p:grpSpPr>
        <a:xfrm>
          <a:off x="0" y="0"/>
          <a:ext cx="0" cy="0"/>
          <a:chOff x="0" y="0"/>
          <a:chExt cx="0" cy="0"/>
        </a:xfrm>
      </p:grpSpPr>
      <p:pic>
        <p:nvPicPr>
          <p:cNvPr id="2097202" name="Content Placeholder 4"/>
          <p:cNvPicPr>
            <a:picLocks noChangeAspect="1"/>
          </p:cNvPicPr>
          <p:nvPr/>
        </p:nvPicPr>
        <p:blipFill>
          <a:blip xmlns:r="http://schemas.openxmlformats.org/officeDocument/2006/relationships" r:embed="rId2"/>
          <a:stretch>
            <a:fillRect/>
          </a:stretch>
        </p:blipFill>
        <p:spPr>
          <a:xfrm>
            <a:off x="2743862" y="225398"/>
            <a:ext cx="5731510" cy="2807970"/>
          </a:xfrm>
          <a:prstGeom prst="rect"/>
        </p:spPr>
      </p:pic>
      <p:sp>
        <p:nvSpPr>
          <p:cNvPr id="1048737" name="TextBox 3"/>
          <p:cNvSpPr txBox="1"/>
          <p:nvPr/>
        </p:nvSpPr>
        <p:spPr>
          <a:xfrm>
            <a:off x="1639109" y="3103313"/>
            <a:ext cx="9537971" cy="3619581"/>
          </a:xfrm>
          <a:prstGeom prst="rect"/>
          <a:noFill/>
        </p:spPr>
        <p:txBody>
          <a:bodyPr wrap="square">
            <a:spAutoFit/>
          </a:bodyPr>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Once it is complete,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VPC</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the VPC resources you have just created</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2: Create Additional Subnets</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b="1"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from the menu).</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Availability Zone:</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2" name=""/>
        <p:cNvGrpSpPr/>
        <p:nvPr/>
      </p:nvGrpSpPr>
      <p:grpSpPr>
        <a:xfrm>
          <a:off x="0" y="0"/>
          <a:ext cx="0" cy="0"/>
          <a:chOff x="0" y="0"/>
          <a:chExt cx="0" cy="0"/>
        </a:xfrm>
      </p:grpSpPr>
      <p:sp>
        <p:nvSpPr>
          <p:cNvPr id="1048738" name="TextBox 2"/>
          <p:cNvSpPr txBox="1"/>
          <p:nvPr/>
        </p:nvSpPr>
        <p:spPr>
          <a:xfrm>
            <a:off x="1366220" y="154174"/>
            <a:ext cx="9829801" cy="3505200"/>
          </a:xfrm>
          <a:prstGeom prst="rect"/>
          <a:noFill/>
        </p:spPr>
        <p:txBody>
          <a:bodyPr wrap="square">
            <a:spAutoFit/>
          </a:bodyPr>
          <a:p>
            <a:pPr indent="-342900" lvl="0" marL="342900">
              <a:lnSpc>
                <a:spcPct val="115000"/>
              </a:lnSpc>
              <a:spcAft>
                <a:spcPts val="800"/>
              </a:spcAft>
              <a:buFont typeface="Arial" panose="020B0604020202020204" pitchFamily="34" charset="0"/>
              <a:buChar char="•"/>
              <a:tabLst>
                <a:tab algn="l" pos="457200"/>
              </a:tabLs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15000"/>
              </a:lnSpc>
              <a:spcAft>
                <a:spcPts val="800"/>
              </a:spcAf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b="1"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p>
          <a:p>
            <a:pPr indent="-342900" lvl="0" marL="342900">
              <a:lnSpc>
                <a:spcPct val="115000"/>
              </a:lnSpc>
              <a:spcAft>
                <a:spcPts val="800"/>
              </a:spcAft>
              <a:buFont typeface="Arial" panose="020B0604020202020204" pitchFamily="34" charset="0"/>
              <a:buChar char="•"/>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203" name="Content Placeholder 4"/>
          <p:cNvPicPr>
            <a:picLocks noChangeAspect="1"/>
          </p:cNvPicPr>
          <p:nvPr/>
        </p:nvPicPr>
        <p:blipFill>
          <a:blip xmlns:r="http://schemas.openxmlformats.org/officeDocument/2006/relationships" r:embed="rId2"/>
          <a:stretch>
            <a:fillRect/>
          </a:stretch>
        </p:blipFill>
        <p:spPr>
          <a:xfrm>
            <a:off x="471789" y="3540782"/>
            <a:ext cx="5731510" cy="2807335"/>
          </a:xfrm>
          <a:prstGeom prst="rect"/>
        </p:spPr>
      </p:pic>
      <p:sp>
        <p:nvSpPr>
          <p:cNvPr id="1048739" name="TextBox 5"/>
          <p:cNvSpPr txBox="1"/>
          <p:nvPr/>
        </p:nvSpPr>
        <p:spPr>
          <a:xfrm>
            <a:off x="6203299" y="3278395"/>
            <a:ext cx="6099242" cy="3302000"/>
          </a:xfrm>
          <a:prstGeom prst="rect"/>
          <a:noFill/>
        </p:spPr>
        <p:txBody>
          <a:bodyPr wrap="square">
            <a:spAutoFit/>
          </a:bodyPr>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lab-rtb-private1-us-east-1a</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3" name=""/>
        <p:cNvGrpSpPr/>
        <p:nvPr/>
      </p:nvGrpSpPr>
      <p:grpSpPr>
        <a:xfrm>
          <a:off x="0" y="0"/>
          <a:ext cx="0" cy="0"/>
          <a:chOff x="0" y="0"/>
          <a:chExt cx="0" cy="0"/>
        </a:xfrm>
      </p:grpSpPr>
      <p:sp>
        <p:nvSpPr>
          <p:cNvPr id="1048740" name="TextBox 2"/>
          <p:cNvSpPr txBox="1"/>
          <p:nvPr/>
        </p:nvSpPr>
        <p:spPr>
          <a:xfrm>
            <a:off x="1191637" y="270166"/>
            <a:ext cx="9936806" cy="3619581"/>
          </a:xfrm>
          <a:prstGeom prst="rect"/>
          <a:noFill/>
        </p:spPr>
        <p:txBody>
          <a:bodyPr wrap="square">
            <a:spAutoFit/>
          </a:bodyPr>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lab-subnet-private1-us-east-1a</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lab-subnet-private2</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b="1"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rtb</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lab-subnet-public1-us-east-1a</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204" name="Picture 3"/>
          <p:cNvPicPr>
            <a:picLocks noChangeAspect="1"/>
          </p:cNvPicPr>
          <p:nvPr/>
        </p:nvPicPr>
        <p:blipFill>
          <a:blip xmlns:r="http://schemas.openxmlformats.org/officeDocument/2006/relationships" r:embed="rId2"/>
          <a:stretch>
            <a:fillRect/>
          </a:stretch>
        </p:blipFill>
        <p:spPr>
          <a:xfrm>
            <a:off x="2276934" y="3953854"/>
            <a:ext cx="5731510" cy="2633980"/>
          </a:xfrm>
          <a:prstGeom prst="rec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4" name=""/>
        <p:cNvGrpSpPr/>
        <p:nvPr/>
      </p:nvGrpSpPr>
      <p:grpSpPr>
        <a:xfrm>
          <a:off x="0" y="0"/>
          <a:ext cx="0" cy="0"/>
          <a:chOff x="0" y="0"/>
          <a:chExt cx="0" cy="0"/>
        </a:xfrm>
      </p:grpSpPr>
      <p:sp>
        <p:nvSpPr>
          <p:cNvPr id="1048741" name="TextBox 2"/>
          <p:cNvSpPr txBox="1"/>
          <p:nvPr/>
        </p:nvSpPr>
        <p:spPr>
          <a:xfrm>
            <a:off x="1215956" y="262647"/>
            <a:ext cx="10204315" cy="5313681"/>
          </a:xfrm>
          <a:prstGeom prst="rect"/>
          <a:noFill/>
        </p:spPr>
        <p:txBody>
          <a:bodyPr wrap="square">
            <a:spAutoFit/>
          </a:bodyPr>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3: Create a VPC Security Group</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then configure: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p>
          <a:p>
            <a:pPr>
              <a:lnSpc>
                <a:spcPct val="115000"/>
              </a:lnSpc>
              <a:spcAft>
                <a:spcPts val="800"/>
              </a:spcAft>
            </a:pP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Description:</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Enable HTTP access</a:t>
            </a:r>
          </a:p>
          <a:p>
            <a:pPr>
              <a:lnSpc>
                <a:spcPct val="115000"/>
              </a:lnSpc>
              <a:spcAft>
                <a:spcPts val="800"/>
              </a:spcAft>
            </a:pP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VPC:</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X to remove the currently selected VPC,  then from the drop down list choose lab-</a:t>
            </a: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 rule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following settings: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Type:</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i="1"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Source:</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i="1"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Anywhere-IPv4</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i="1"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i="1" lang="en-IN"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dirty="0" sz="2000" i="1" lang="en-IN"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permit</a:t>
            </a:r>
            <a:r>
              <a:rPr dirty="0" sz="2000" i="1"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requests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742" name="TextBox 4"/>
          <p:cNvSpPr txBox="1"/>
          <p:nvPr/>
        </p:nvSpPr>
        <p:spPr>
          <a:xfrm>
            <a:off x="1483466" y="5886120"/>
            <a:ext cx="9421239" cy="423834"/>
          </a:xfrm>
          <a:prstGeom prst="rect"/>
          <a:noFill/>
        </p:spPr>
        <p:txBody>
          <a:bodyPr wrap="square">
            <a:spAutoFit/>
          </a:bodyPr>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the page and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endParaRPr dirty="0" sz="2000"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5" name=""/>
        <p:cNvGrpSpPr/>
        <p:nvPr/>
      </p:nvGrpSpPr>
      <p:grpSpPr>
        <a:xfrm>
          <a:off x="0" y="0"/>
          <a:ext cx="0" cy="0"/>
          <a:chOff x="0" y="0"/>
          <a:chExt cx="0" cy="0"/>
        </a:xfrm>
      </p:grpSpPr>
      <p:pic>
        <p:nvPicPr>
          <p:cNvPr id="2097205" name="Picture 1"/>
          <p:cNvPicPr>
            <a:picLocks noChangeAspect="1"/>
          </p:cNvPicPr>
          <p:nvPr/>
        </p:nvPicPr>
        <p:blipFill>
          <a:blip xmlns:r="http://schemas.openxmlformats.org/officeDocument/2006/relationships" r:embed="rId2"/>
          <a:stretch>
            <a:fillRect/>
          </a:stretch>
        </p:blipFill>
        <p:spPr>
          <a:xfrm>
            <a:off x="2306117" y="289471"/>
            <a:ext cx="5731510" cy="2582545"/>
          </a:xfrm>
          <a:prstGeom prst="rect"/>
        </p:spPr>
      </p:pic>
      <p:sp>
        <p:nvSpPr>
          <p:cNvPr id="1048743" name="TextBox 3"/>
          <p:cNvSpPr txBox="1"/>
          <p:nvPr/>
        </p:nvSpPr>
        <p:spPr>
          <a:xfrm>
            <a:off x="1074906" y="2987814"/>
            <a:ext cx="10919298" cy="3957320"/>
          </a:xfrm>
          <a:prstGeom prst="rect"/>
          <a:noFill/>
        </p:spPr>
        <p:txBody>
          <a:bodyPr wrap="square">
            <a:spAutoFit/>
          </a:bodyPr>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4: Launch a Web Server Instance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EC2</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EC2 console.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 the instance:</a:t>
            </a:r>
          </a:p>
          <a:p>
            <a:pPr indent="-342900" lvl="0" marL="342900">
              <a:lnSpc>
                <a:spcPct val="115000"/>
              </a:lnSpc>
              <a:spcAft>
                <a:spcPts val="800"/>
              </a:spcAft>
              <a:buFont typeface="Arial" panose="020B0604020202020204" pitchFamily="34" charset="0"/>
              <a:buChar char="•"/>
              <a:tabLst>
                <a:tab algn="l" pos="457200"/>
              </a:tabLs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Give it the name :Web Server 1</a:t>
            </a:r>
          </a:p>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AMI from which to create the instance: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list of available </a:t>
            </a:r>
            <a:r>
              <a:rPr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Quick Start</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AMIs, keep the default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Also keep the default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 2023 AMI</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6" name=""/>
        <p:cNvGrpSpPr/>
        <p:nvPr/>
      </p:nvGrpSpPr>
      <p:grpSpPr>
        <a:xfrm>
          <a:off x="0" y="0"/>
          <a:ext cx="0" cy="0"/>
          <a:chOff x="0" y="0"/>
          <a:chExt cx="0" cy="0"/>
        </a:xfrm>
      </p:grpSpPr>
      <p:sp>
        <p:nvSpPr>
          <p:cNvPr id="1048744" name="TextBox 2"/>
          <p:cNvSpPr txBox="1"/>
          <p:nvPr/>
        </p:nvSpPr>
        <p:spPr>
          <a:xfrm>
            <a:off x="1070042" y="0"/>
            <a:ext cx="10525327" cy="5313680"/>
          </a:xfrm>
          <a:prstGeom prst="rect"/>
          <a:noFill/>
        </p:spPr>
        <p:txBody>
          <a:bodyPr wrap="square">
            <a:spAutoFit/>
          </a:bodyPr>
          <a:p>
            <a:pPr>
              <a:lnSpc>
                <a:spcPct val="115000"/>
              </a:lnSpc>
              <a:spcAft>
                <a:spcPts val="800"/>
              </a:spcAft>
            </a:pP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Instance type:</a:t>
            </a:r>
          </a:p>
          <a:p>
            <a:pPr>
              <a:lnSpc>
                <a:spcPct val="115000"/>
              </a:lnSpc>
              <a:spcAft>
                <a:spcPts val="800"/>
              </a:spcAf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Instance type</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keep the default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t2.micro</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key pair to associate with the instance: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From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pair name</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select </a:t>
            </a:r>
            <a:r>
              <a:rPr b="1"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vockey</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Network settings:</a:t>
            </a: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to Network settings,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 </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i="1"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dirty="0" sz="2000" i="1" lang="en-IN"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i="1"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i="1"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not</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a:t>
            </a:r>
          </a:p>
          <a:p>
            <a:pPr>
              <a:lnSpc>
                <a:spcPct val="115000"/>
              </a:lnSpc>
              <a:spcAft>
                <a:spcPts val="800"/>
              </a:spcAf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Auto-assign public IP:</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i="1"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you will configure the instance to use the </a:t>
            </a:r>
            <a:r>
              <a:rPr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that you created earlier.</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Under Firewall (security groups),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existing security group</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745" name="TextBox 4"/>
          <p:cNvSpPr txBox="1"/>
          <p:nvPr/>
        </p:nvSpPr>
        <p:spPr>
          <a:xfrm>
            <a:off x="1434828" y="5064560"/>
            <a:ext cx="10525327" cy="1793440"/>
          </a:xfrm>
          <a:prstGeom prst="rect"/>
          <a:noFill/>
        </p:spPr>
        <p:txBody>
          <a:bodyPr wrap="square">
            <a:spAutoFit/>
          </a:bodyPr>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Common security groups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a script to run on the instance when it launches: </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Expand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7" name=""/>
        <p:cNvGrpSpPr/>
        <p:nvPr/>
      </p:nvGrpSpPr>
      <p:grpSpPr>
        <a:xfrm>
          <a:off x="0" y="0"/>
          <a:ext cx="0" cy="0"/>
          <a:chOff x="0" y="0"/>
          <a:chExt cx="0" cy="0"/>
        </a:xfrm>
      </p:grpSpPr>
      <p:sp>
        <p:nvSpPr>
          <p:cNvPr id="1048746" name="TextBox 2"/>
          <p:cNvSpPr txBox="1"/>
          <p:nvPr/>
        </p:nvSpPr>
        <p:spPr>
          <a:xfrm>
            <a:off x="1118682" y="0"/>
            <a:ext cx="10408595" cy="5212080"/>
          </a:xfrm>
          <a:prstGeom prst="rect"/>
          <a:noFill/>
        </p:spPr>
        <p:txBody>
          <a:bodyPr wrap="square">
            <a:spAutoFit/>
          </a:bodyPr>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page and then copy and paste code shown below into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box:</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#!/bin/bash</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Apache Web Server and PHP</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sudo</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dnf</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-y httpd </a:t>
            </a: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php</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mariadb105-server</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Download Lab files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lang="en-US" u="sng">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https://aws-tc-largeobjects.s3.us-west-2.amazonaws.com/CUR-TF-100-ACCLFO-</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2-9026/2-lab2-vpc/s3/lab-app.zip</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unzip lab-app.zip -d /var/www/html/</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Turn on web server</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dirty="0" sz="2000" lang="en-US"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chkconfig</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httpd on</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service httpd start</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747" name="TextBox 4"/>
          <p:cNvSpPr txBox="1"/>
          <p:nvPr/>
        </p:nvSpPr>
        <p:spPr>
          <a:xfrm>
            <a:off x="1245140" y="5208821"/>
            <a:ext cx="9727660" cy="1234312"/>
          </a:xfrm>
          <a:prstGeom prst="rect"/>
          <a:noFill/>
        </p:spPr>
        <p:txBody>
          <a:bodyPr wrap="square">
            <a:spAutoFit/>
          </a:bodyPr>
          <a:p>
            <a:pPr>
              <a:lnSpc>
                <a:spcPct val="115000"/>
              </a:lnSpc>
              <a:spcAft>
                <a:spcPts val="800"/>
              </a:spcAft>
            </a:pP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the bottom of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Summary</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right side of the screen choose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instances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18" name=""/>
        <p:cNvGrpSpPr/>
        <p:nvPr/>
      </p:nvGrpSpPr>
      <p:grpSpPr>
        <a:xfrm>
          <a:off x="0" y="0"/>
          <a:ext cx="0" cy="0"/>
          <a:chOff x="0" y="0"/>
          <a:chExt cx="0" cy="0"/>
        </a:xfrm>
      </p:grpSpPr>
      <p:sp>
        <p:nvSpPr>
          <p:cNvPr id="1048748" name="TextBox 2"/>
          <p:cNvSpPr txBox="1"/>
          <p:nvPr/>
        </p:nvSpPr>
        <p:spPr>
          <a:xfrm>
            <a:off x="1060315" y="301557"/>
            <a:ext cx="10856068" cy="2249975"/>
          </a:xfrm>
          <a:prstGeom prst="rect"/>
          <a:noFill/>
        </p:spPr>
        <p:txBody>
          <a:bodyPr wrap="square">
            <a:spAutoFit/>
          </a:bodyPr>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Wait until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shows </a:t>
            </a:r>
            <a:r>
              <a:rPr dirty="0" sz="2000" i="1"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 checks passed</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Status check</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column.</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b="1"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IPv4 DNS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shown in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 at the bottom of the page.</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Open a new web browser tab, paste the </a:t>
            </a:r>
            <a:r>
              <a:rPr b="1"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DNS</a:t>
            </a: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and press Enter.</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342900" lvl="0" marL="342900">
              <a:lnSpc>
                <a:spcPct val="115000"/>
              </a:lnSpc>
              <a:spcAft>
                <a:spcPts val="800"/>
              </a:spcAft>
              <a:buFont typeface="Arial" panose="020B0604020202020204" pitchFamily="34" charset="0"/>
              <a:buChar char="•"/>
              <a:tabLst>
                <a:tab algn="l" pos="457200"/>
              </a:tabLst>
            </a:pPr>
            <a:r>
              <a:rPr dirty="0" sz="2000"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 should see a web page displaying the AWS logo and instance meta-data values.</a:t>
            </a:r>
            <a:endParaRPr dirty="0" sz="2000" lang="en-I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97206" name="Picture 3"/>
          <p:cNvPicPr>
            <a:picLocks noChangeAspect="1"/>
          </p:cNvPicPr>
          <p:nvPr/>
        </p:nvPicPr>
        <p:blipFill>
          <a:blip xmlns:r="http://schemas.openxmlformats.org/officeDocument/2006/relationships" r:embed="rId2"/>
          <a:stretch>
            <a:fillRect/>
          </a:stretch>
        </p:blipFill>
        <p:spPr>
          <a:xfrm>
            <a:off x="2743862" y="3429000"/>
            <a:ext cx="5731510" cy="2437765"/>
          </a:xfrm>
          <a:prstGeom prst="rec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136" name=""/>
        <p:cNvGrpSpPr/>
        <p:nvPr/>
      </p:nvGrpSpPr>
      <p:grpSpPr>
        <a:xfrm>
          <a:off x="0" y="0"/>
          <a:ext cx="0" cy="0"/>
          <a:chOff x="0" y="0"/>
          <a:chExt cx="0" cy="0"/>
        </a:xfrm>
      </p:grpSpPr>
      <p:sp>
        <p:nvSpPr>
          <p:cNvPr id="1048852" name=""/>
          <p:cNvSpPr>
            <a:spLocks noGrp="1"/>
          </p:cNvSpPr>
          <p:nvPr>
            <p:ph type="ctrTitle"/>
          </p:nvPr>
        </p:nvSpPr>
        <p:spPr>
          <a:xfrm>
            <a:off x="4534449" y="2999581"/>
            <a:ext cx="6081595" cy="858838"/>
          </a:xfrm>
        </p:spPr>
        <p:txBody>
          <a:bodyPr/>
          <a:p>
            <a:r>
              <a:rPr b="1" lang="en-US">
                <a:solidFill>
                  <a:srgbClr val="FF9900"/>
                </a:solidFill>
              </a:rPr>
              <a:t>T</a:t>
            </a:r>
            <a:r>
              <a:rPr b="1" lang="en-US">
                <a:solidFill>
                  <a:srgbClr val="FF9900"/>
                </a:solidFill>
              </a:rPr>
              <a:t>H</a:t>
            </a:r>
            <a:r>
              <a:rPr b="1" lang="en-US">
                <a:solidFill>
                  <a:srgbClr val="FF9900"/>
                </a:solidFill>
              </a:rPr>
              <a:t>ANK </a:t>
            </a:r>
            <a:r>
              <a:rPr b="1" lang="en-US">
                <a:solidFill>
                  <a:srgbClr val="FF9900"/>
                </a:solidFill>
              </a:rPr>
              <a:t>YOU </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6" name=""/>
        <p:cNvGrpSpPr/>
        <p:nvPr/>
      </p:nvGrpSpPr>
      <p:grpSpPr>
        <a:xfrm>
          <a:off x="0" y="0"/>
          <a:ext cx="0" cy="0"/>
          <a:chOff x="0" y="0"/>
          <a:chExt cx="0" cy="0"/>
        </a:xfrm>
      </p:grpSpPr>
      <p:sp>
        <p:nvSpPr>
          <p:cNvPr id="1048687" name="TextBox 1"/>
          <p:cNvSpPr txBox="1"/>
          <p:nvPr/>
        </p:nvSpPr>
        <p:spPr>
          <a:xfrm>
            <a:off x="1429966" y="515566"/>
            <a:ext cx="9659566" cy="5232781"/>
          </a:xfrm>
          <a:prstGeom prst="rect"/>
          <a:noFill/>
        </p:spPr>
        <p:txBody>
          <a:bodyPr rtlCol="0" wrap="square">
            <a:spAutoFit/>
          </a:bodyPr>
          <a:p>
            <a:pPr marL="457200"/>
            <a:r>
              <a:rPr b="1" dirty="0" sz="140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Sign-In and Test Users</a:t>
            </a:r>
            <a:endParaRPr dirty="0" sz="12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dirty="0" sz="1200" kern="100" lang="en-IN">
                <a:effectLst/>
                <a:latin typeface="Times New Roman" panose="02020603050405020304" pitchFamily="18" charset="0"/>
                <a:ea typeface="Calibri" panose="020F0502020204030204" pitchFamily="34" charset="0"/>
                <a:cs typeface="Times New Roman" panose="02020603050405020304" pitchFamily="18" charset="0"/>
              </a:rPr>
              <a:t> </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a:t>
            </a: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users sign-in</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link into the address bar of your private browser session and press </a:t>
            </a: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Enter</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 you will sign-in as </a:t>
            </a: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user-1</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who has been hired as your Amazon S3 storage support staff.</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Sign-in with:</a:t>
            </a:r>
            <a:endParaRPr dirty="0" sz="2000" kern="100" lang="en-IN">
              <a:effectLst/>
              <a:latin typeface="Times New Roman" panose="02020603050405020304" pitchFamily="18" charset="0"/>
              <a:ea typeface="Calibri" panose="020F0502020204030204" pitchFamily="34" charset="0"/>
              <a:cs typeface="Times New Roman" panose="02020603050405020304" pitchFamily="18" charset="0"/>
            </a:endParaRPr>
          </a:p>
          <a:p>
            <a:pPr indent="-285750" lvl="1" marL="742950">
              <a:lnSpc>
                <a:spcPct val="107000"/>
              </a:lnSpc>
              <a:spcAft>
                <a:spcPts val="800"/>
              </a:spcAft>
              <a:buSzPts val="1000"/>
              <a:buFont typeface="Courier New" panose="02070309020205020404" pitchFamily="49" charset="0"/>
              <a:buChar char="o"/>
              <a:tabLst>
                <a:tab algn="l" pos="914400"/>
              </a:tabLst>
            </a:pP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 name:</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user-1</a:t>
            </a:r>
            <a:endPar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285750" lvl="1" marL="742950">
              <a:lnSpc>
                <a:spcPct val="107000"/>
              </a:lnSpc>
              <a:spcAft>
                <a:spcPts val="800"/>
              </a:spcAft>
              <a:buSzPts val="1000"/>
              <a:buFont typeface="Courier New" panose="02070309020205020404" pitchFamily="49" charset="0"/>
              <a:buChar char="o"/>
              <a:tabLst>
                <a:tab algn="l" pos="914400"/>
              </a:tabLst>
            </a:pPr>
            <a:r>
              <a:rPr b="1"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dirty="0" sz="2000" kern="0" lang="en-I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Lab-Password1</a:t>
            </a:r>
          </a:p>
          <a:p>
            <a:pPr indent="-285750" lvl="1" marL="742950">
              <a:lnSpc>
                <a:spcPct val="107000"/>
              </a:lnSpc>
              <a:spcAft>
                <a:spcPts val="800"/>
              </a:spcAft>
              <a:buSzPts val="1000"/>
              <a:buFont typeface="Courier New" panose="02070309020205020404" pitchFamily="49" charset="0"/>
              <a:buChar char="o"/>
              <a:tabLst>
                <a:tab algn="l" pos="914400"/>
              </a:tabLst>
            </a:pPr>
            <a:endParaRPr dirty="0" sz="2000" kern="1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a:lnSpc>
                <a:spcPct val="107000"/>
              </a:lnSpc>
              <a:spcAft>
                <a:spcPts val="800"/>
              </a:spcAft>
            </a:pP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dirty="0" sz="1800" kern="100" lang="en-IN">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 :</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Click sign in</a:t>
            </a:r>
            <a:endParaRPr dirty="0" sz="1800" kern="100" lang="en-IN">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Set New Password.</a:t>
            </a:r>
            <a:endParaRPr dirty="0" sz="1800" kern="100" lang="en-IN">
              <a:effectLst/>
              <a:latin typeface="Calibri" panose="020F0502020204030204" pitchFamily="34" charset="0"/>
              <a:ea typeface="Calibri" panose="020F0502020204030204" pitchFamily="34" charset="0"/>
              <a:cs typeface="Gautami" panose="020B0502040204020203" pitchFamily="34" charset="0"/>
            </a:endParaRPr>
          </a:p>
          <a:p>
            <a:endParaRPr dirty="0" lang="en-IN"/>
          </a:p>
        </p:txBody>
      </p:sp>
      <p:pic>
        <p:nvPicPr>
          <p:cNvPr id="2097162" name="Picture 2"/>
          <p:cNvPicPr>
            <a:picLocks noChangeAspect="1"/>
          </p:cNvPicPr>
          <p:nvPr/>
        </p:nvPicPr>
        <p:blipFill rotWithShape="1">
          <a:blip xmlns:r="http://schemas.openxmlformats.org/officeDocument/2006/relationships" r:embed="rId2"/>
          <a:srcRect l="14092" t="8509" r="11589" b="11129"/>
          <a:stretch>
            <a:fillRect/>
          </a:stretch>
        </p:blipFill>
        <p:spPr bwMode="auto">
          <a:xfrm>
            <a:off x="5478782" y="2583119"/>
            <a:ext cx="5610750" cy="3319231"/>
          </a:xfrm>
          <a:prstGeom prst="rect"/>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7" name=""/>
        <p:cNvGrpSpPr/>
        <p:nvPr/>
      </p:nvGrpSpPr>
      <p:grpSpPr>
        <a:xfrm>
          <a:off x="0" y="0"/>
          <a:ext cx="0" cy="0"/>
          <a:chOff x="0" y="0"/>
          <a:chExt cx="0" cy="0"/>
        </a:xfrm>
      </p:grpSpPr>
      <p:pic>
        <p:nvPicPr>
          <p:cNvPr id="2097163" name="Picture 1"/>
          <p:cNvPicPr>
            <a:picLocks noChangeAspect="1"/>
          </p:cNvPicPr>
          <p:nvPr/>
        </p:nvPicPr>
        <p:blipFill rotWithShape="1">
          <a:blip xmlns:r="http://schemas.openxmlformats.org/officeDocument/2006/relationships" r:embed="rId2"/>
          <a:srcRect l="27663" t="8509" r="33104" b="40673"/>
          <a:stretch>
            <a:fillRect/>
          </a:stretch>
        </p:blipFill>
        <p:spPr bwMode="auto">
          <a:xfrm>
            <a:off x="6687936" y="0"/>
            <a:ext cx="4495800" cy="2941320"/>
          </a:xfrm>
          <a:prstGeom prst="rect"/>
          <a:ln>
            <a:noFill/>
          </a:ln>
        </p:spPr>
      </p:pic>
      <p:sp>
        <p:nvSpPr>
          <p:cNvPr id="1048688" name="TextBox 2"/>
          <p:cNvSpPr txBox="1"/>
          <p:nvPr/>
        </p:nvSpPr>
        <p:spPr>
          <a:xfrm>
            <a:off x="1389380" y="2941320"/>
            <a:ext cx="9743440" cy="1158240"/>
          </a:xfrm>
          <a:prstGeom prst="rect"/>
          <a:noFill/>
        </p:spPr>
        <p:txBody>
          <a:bodyPr rtlCol="0" wrap="square">
            <a:spAutoFit/>
          </a:bodyPr>
          <a:p>
            <a:r>
              <a:rPr b="1" dirty="0" sz="1800" lang="en-IN">
                <a:solidFill>
                  <a:srgbClr val="333333"/>
                </a:solidFill>
                <a:effectLst/>
                <a:latin typeface="Times New Roman" panose="02020603050405020304" pitchFamily="18" charset="0"/>
                <a:ea typeface="Times New Roman" panose="02020603050405020304" pitchFamily="18" charset="0"/>
              </a:rPr>
              <a:t>Step 4:</a:t>
            </a:r>
            <a:r>
              <a:rPr dirty="0" sz="1800" lang="en-IN">
                <a:solidFill>
                  <a:srgbClr val="333333"/>
                </a:solidFill>
                <a:effectLst/>
                <a:latin typeface="Times New Roman" panose="02020603050405020304" pitchFamily="18" charset="0"/>
                <a:ea typeface="Times New Roman" panose="02020603050405020304" pitchFamily="18" charset="0"/>
              </a:rPr>
              <a:t> In the </a:t>
            </a:r>
            <a:r>
              <a:rPr b="1" dirty="0" sz="1800" lang="en-IN">
                <a:solidFill>
                  <a:srgbClr val="333333"/>
                </a:solidFill>
                <a:effectLst/>
                <a:latin typeface="Times New Roman" panose="02020603050405020304" pitchFamily="18" charset="0"/>
                <a:ea typeface="Times New Roman" panose="02020603050405020304" pitchFamily="18" charset="0"/>
              </a:rPr>
              <a:t>Services</a:t>
            </a:r>
            <a:r>
              <a:rPr dirty="0" sz="1800" lang="en-IN">
                <a:solidFill>
                  <a:srgbClr val="333333"/>
                </a:solidFill>
                <a:effectLst/>
                <a:latin typeface="Times New Roman" panose="02020603050405020304" pitchFamily="18" charset="0"/>
                <a:ea typeface="Times New Roman" panose="02020603050405020304" pitchFamily="18" charset="0"/>
              </a:rPr>
              <a:t> menu, choose </a:t>
            </a:r>
            <a:r>
              <a:rPr b="1" dirty="0" sz="1800" lang="en-IN">
                <a:solidFill>
                  <a:srgbClr val="333333"/>
                </a:solidFill>
                <a:effectLst/>
                <a:latin typeface="Times New Roman" panose="02020603050405020304" pitchFamily="18" charset="0"/>
                <a:ea typeface="Times New Roman" panose="02020603050405020304" pitchFamily="18" charset="0"/>
              </a:rPr>
              <a:t>EC2</a:t>
            </a:r>
            <a:r>
              <a:rPr dirty="0" sz="1800" lang="en-IN">
                <a:solidFill>
                  <a:srgbClr val="333333"/>
                </a:solidFill>
                <a:effectLst/>
                <a:latin typeface="Times New Roman" panose="02020603050405020304" pitchFamily="18" charset="0"/>
                <a:ea typeface="Times New Roman" panose="02020603050405020304" pitchFamily="18" charset="0"/>
              </a:rPr>
              <a:t>.</a:t>
            </a:r>
            <a:endParaRPr dirty="0" sz="1800" lang="en-IN">
              <a:effectLst/>
              <a:latin typeface="Times New Roman" panose="02020603050405020304" pitchFamily="18" charset="0"/>
              <a:ea typeface="Times New Roman" panose="02020603050405020304" pitchFamily="18" charset="0"/>
            </a:endParaRPr>
          </a:p>
          <a:p>
            <a:r>
              <a:rPr b="1" dirty="0" sz="1800" lang="en-IN">
                <a:solidFill>
                  <a:srgbClr val="333333"/>
                </a:solidFill>
                <a:effectLst/>
                <a:latin typeface="Times New Roman" panose="02020603050405020304" pitchFamily="18" charset="0"/>
                <a:ea typeface="Times New Roman" panose="02020603050405020304" pitchFamily="18" charset="0"/>
              </a:rPr>
              <a:t>Step 5:</a:t>
            </a:r>
            <a:r>
              <a:rPr dirty="0" sz="1800" lang="en-IN">
                <a:solidFill>
                  <a:srgbClr val="333333"/>
                </a:solidFill>
                <a:effectLst/>
                <a:latin typeface="Times New Roman" panose="02020603050405020304" pitchFamily="18" charset="0"/>
                <a:ea typeface="Times New Roman" panose="02020603050405020304" pitchFamily="18" charset="0"/>
              </a:rPr>
              <a:t> In the navigation pane on the left, choose </a:t>
            </a:r>
            <a:r>
              <a:rPr b="1" dirty="0" sz="1800" lang="en-IN">
                <a:solidFill>
                  <a:srgbClr val="333333"/>
                </a:solidFill>
                <a:effectLst/>
                <a:latin typeface="Times New Roman" panose="02020603050405020304" pitchFamily="18" charset="0"/>
                <a:ea typeface="Times New Roman" panose="02020603050405020304" pitchFamily="18" charset="0"/>
              </a:rPr>
              <a:t>Instances</a:t>
            </a:r>
            <a:r>
              <a:rPr dirty="0" sz="1800" lang="en-IN">
                <a:solidFill>
                  <a:srgbClr val="333333"/>
                </a:solidFill>
                <a:effectLst/>
                <a:latin typeface="Times New Roman" panose="02020603050405020304" pitchFamily="18" charset="0"/>
                <a:ea typeface="Times New Roman" panose="02020603050405020304" pitchFamily="18" charset="0"/>
              </a:rPr>
              <a:t>.</a:t>
            </a:r>
            <a:endParaRPr dirty="0" sz="1800" lang="en-IN">
              <a:effectLst/>
              <a:latin typeface="Times New Roman" panose="02020603050405020304" pitchFamily="18" charset="0"/>
              <a:ea typeface="Times New Roman" panose="02020603050405020304" pitchFamily="18" charset="0"/>
            </a:endParaRPr>
          </a:p>
          <a:p>
            <a:r>
              <a:rPr b="1" dirty="0" sz="1800" lang="en-IN">
                <a:solidFill>
                  <a:srgbClr val="333333"/>
                </a:solidFill>
                <a:effectLst/>
                <a:latin typeface="Times New Roman" panose="02020603050405020304" pitchFamily="18" charset="0"/>
                <a:ea typeface="Times New Roman" panose="02020603050405020304" pitchFamily="18" charset="0"/>
              </a:rPr>
              <a:t>Step 6:</a:t>
            </a:r>
            <a:r>
              <a:rPr dirty="0" sz="1800" lang="en-IN">
                <a:solidFill>
                  <a:srgbClr val="333333"/>
                </a:solidFill>
                <a:effectLst/>
                <a:latin typeface="Times New Roman" panose="02020603050405020304" pitchFamily="18" charset="0"/>
                <a:ea typeface="Times New Roman" panose="02020603050405020304" pitchFamily="18" charset="0"/>
              </a:rPr>
              <a:t> In the </a:t>
            </a:r>
            <a:r>
              <a:rPr b="1" dirty="0" sz="1800" lang="en-IN">
                <a:solidFill>
                  <a:srgbClr val="333333"/>
                </a:solidFill>
                <a:effectLst/>
                <a:latin typeface="Times New Roman" panose="02020603050405020304" pitchFamily="18" charset="0"/>
                <a:ea typeface="Times New Roman" panose="02020603050405020304" pitchFamily="18" charset="0"/>
              </a:rPr>
              <a:t>Instance state</a:t>
            </a:r>
            <a:r>
              <a:rPr dirty="0" sz="1800" lang="en-IN">
                <a:solidFill>
                  <a:srgbClr val="333333"/>
                </a:solidFill>
                <a:effectLst/>
                <a:latin typeface="Times New Roman" panose="02020603050405020304" pitchFamily="18" charset="0"/>
                <a:ea typeface="Times New Roman" panose="02020603050405020304" pitchFamily="18" charset="0"/>
              </a:rPr>
              <a:t> menu above, select </a:t>
            </a:r>
            <a:r>
              <a:rPr b="1" dirty="0" sz="1800" lang="en-IN">
                <a:solidFill>
                  <a:srgbClr val="333333"/>
                </a:solidFill>
                <a:effectLst/>
                <a:latin typeface="Times New Roman" panose="02020603050405020304" pitchFamily="18" charset="0"/>
                <a:ea typeface="Times New Roman" panose="02020603050405020304" pitchFamily="18" charset="0"/>
              </a:rPr>
              <a:t>Stop instance</a:t>
            </a:r>
            <a:r>
              <a:rPr dirty="0" sz="1800" lang="en-IN">
                <a:solidFill>
                  <a:srgbClr val="333333"/>
                </a:solidFill>
                <a:effectLst/>
                <a:latin typeface="Times New Roman" panose="02020603050405020304" pitchFamily="18" charset="0"/>
                <a:ea typeface="Times New Roman" panose="02020603050405020304" pitchFamily="18" charset="0"/>
              </a:rPr>
              <a:t>.</a:t>
            </a:r>
            <a:endParaRPr dirty="0" sz="1800" lang="en-IN">
              <a:effectLst/>
              <a:latin typeface="Times New Roman" panose="02020603050405020304" pitchFamily="18" charset="0"/>
              <a:ea typeface="Times New Roman" panose="02020603050405020304" pitchFamily="18" charset="0"/>
            </a:endParaRPr>
          </a:p>
          <a:p>
            <a:endParaRPr dirty="0" lang="en-IN"/>
          </a:p>
        </p:txBody>
      </p:sp>
      <p:pic>
        <p:nvPicPr>
          <p:cNvPr id="2097164" name="Picture 9"/>
          <p:cNvPicPr>
            <a:picLocks noChangeAspect="1"/>
          </p:cNvPicPr>
          <p:nvPr/>
        </p:nvPicPr>
        <p:blipFill rotWithShape="1">
          <a:blip xmlns:r="http://schemas.openxmlformats.org/officeDocument/2006/relationships" r:embed="rId3"/>
          <a:srcRect t="8036" b="26729"/>
          <a:stretch>
            <a:fillRect/>
          </a:stretch>
        </p:blipFill>
        <p:spPr bwMode="auto">
          <a:xfrm>
            <a:off x="1389380" y="4043679"/>
            <a:ext cx="5298556" cy="2103120"/>
          </a:xfrm>
          <a:prstGeom prst="rect"/>
          <a:ln>
            <a:noFill/>
          </a:ln>
        </p:spPr>
      </p:pic>
      <p:sp>
        <p:nvSpPr>
          <p:cNvPr id="1048689" name="TextBox 10"/>
          <p:cNvSpPr txBox="1"/>
          <p:nvPr/>
        </p:nvSpPr>
        <p:spPr>
          <a:xfrm>
            <a:off x="1389380" y="6146800"/>
            <a:ext cx="8547100" cy="646331"/>
          </a:xfrm>
          <a:prstGeom prst="rect"/>
          <a:noFill/>
        </p:spPr>
        <p:txBody>
          <a:bodyPr rtlCol="0" wrap="square">
            <a:spAutoFit/>
          </a:bodyPr>
          <a:p>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a:t>
            </a:r>
            <a:r>
              <a:rPr b="1" dirty="0" sz="1800" kern="0" lang="en-I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Sign Out</a:t>
            </a:r>
            <a:endParaRPr dirty="0" sz="1800" kern="100" lang="en-IN">
              <a:effectLst/>
              <a:latin typeface="Calibri" panose="020F0502020204030204" pitchFamily="34" charset="0"/>
              <a:ea typeface="Calibri" panose="020F0502020204030204" pitchFamily="34" charset="0"/>
              <a:cs typeface="Gautami" panose="020B0502040204020203" pitchFamily="34" charset="0"/>
            </a:endParaRPr>
          </a:p>
          <a:p>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8" name=""/>
        <p:cNvGrpSpPr/>
        <p:nvPr/>
      </p:nvGrpSpPr>
      <p:grpSpPr>
        <a:xfrm>
          <a:off x="0" y="0"/>
          <a:ext cx="0" cy="0"/>
          <a:chOff x="0" y="0"/>
          <a:chExt cx="0" cy="0"/>
        </a:xfrm>
      </p:grpSpPr>
      <p:sp>
        <p:nvSpPr>
          <p:cNvPr id="1048690" name="TextBox 1"/>
          <p:cNvSpPr txBox="1"/>
          <p:nvPr/>
        </p:nvSpPr>
        <p:spPr>
          <a:xfrm>
            <a:off x="853440" y="386080"/>
            <a:ext cx="10210800" cy="3702813"/>
          </a:xfrm>
          <a:prstGeom prst="rect"/>
          <a:noFill/>
        </p:spPr>
        <p:txBody>
          <a:bodyPr rtlCol="0" wrap="square">
            <a:spAutoFit/>
          </a:bodyPr>
          <a:p>
            <a:pPr algn="just"/>
            <a:r>
              <a:rPr b="1" dirty="0" sz="2000" kern="1400" lang="en-IN" spc="-50">
                <a:effectLst/>
                <a:latin typeface="Times New Roman" panose="02020603050405020304" pitchFamily="18" charset="0"/>
                <a:ea typeface="Times New Roman" panose="02020603050405020304" pitchFamily="18" charset="0"/>
                <a:cs typeface="Times New Roman" panose="02020603050405020304" pitchFamily="18" charset="0"/>
              </a:rPr>
              <a:t>                     </a:t>
            </a:r>
            <a:r>
              <a:rPr b="1" dirty="0" sz="2400" kern="1400" lang="en-US" spc="-5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 6: Scale and Load Balance Your Architecture</a:t>
            </a:r>
            <a:endParaRPr b="1" dirty="0" sz="2400" kern="1400" lang="en-IN" spc="-5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1: Create an AMI for Auto Scaling</a:t>
            </a:r>
            <a:endParaRPr b="1"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AWS Management Console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services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First, you will confirm that the instance is running. Wait until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for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displays </a:t>
            </a:r>
            <a:r>
              <a:rPr dirty="0" sz="2000" i="1"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refresh to update.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Select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Actions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and templates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indent="-285750" lvl="1" marL="742950">
              <a:lnSpc>
                <a:spcPct val="107000"/>
              </a:lnSpc>
              <a:spcAft>
                <a:spcPts val="800"/>
              </a:spcAft>
              <a:buSzPts val="1000"/>
              <a:buFont typeface="Courier New" panose="02070309020205020404" pitchFamily="49" charset="0"/>
              <a:buChar char="o"/>
              <a:tabLst>
                <a:tab algn="l" pos="914400"/>
              </a:tabLst>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name: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2000"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WebServerAMI</a:t>
            </a:r>
            <a:endParaRPr dirty="0" sz="20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indent="-285750" lvl="1" marL="742950">
              <a:lnSpc>
                <a:spcPct val="107000"/>
              </a:lnSpc>
              <a:spcAft>
                <a:spcPts val="800"/>
              </a:spcAft>
              <a:buSzPts val="1000"/>
              <a:buFont typeface="Courier New" panose="02070309020205020404" pitchFamily="49" charset="0"/>
              <a:buChar char="o"/>
              <a:tabLst>
                <a:tab algn="l" pos="914400"/>
              </a:tabLst>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description:</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AMI for Web Server</a:t>
            </a:r>
            <a:endParaRPr dirty="0" sz="2000" lang="en-IN">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dirty="0" lang="en-IN"/>
          </a:p>
        </p:txBody>
      </p:sp>
      <p:pic>
        <p:nvPicPr>
          <p:cNvPr id="2097165" name="Picture 2"/>
          <p:cNvPicPr>
            <a:picLocks noChangeAspect="1"/>
          </p:cNvPicPr>
          <p:nvPr/>
        </p:nvPicPr>
        <p:blipFill rotWithShape="1">
          <a:blip xmlns:r="http://schemas.openxmlformats.org/officeDocument/2006/relationships" r:embed="rId2" cstate="print"/>
          <a:srcRect l="1883" t="9066" r="1727" b="12911"/>
          <a:stretch>
            <a:fillRect/>
          </a:stretch>
        </p:blipFill>
        <p:spPr bwMode="auto">
          <a:xfrm>
            <a:off x="2503170" y="3926205"/>
            <a:ext cx="5011420" cy="2317750"/>
          </a:xfrm>
          <a:prstGeom prst="rect"/>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79" name=""/>
        <p:cNvGrpSpPr/>
        <p:nvPr/>
      </p:nvGrpSpPr>
      <p:grpSpPr>
        <a:xfrm>
          <a:off x="0" y="0"/>
          <a:ext cx="0" cy="0"/>
          <a:chOff x="0" y="0"/>
          <a:chExt cx="0" cy="0"/>
        </a:xfrm>
      </p:grpSpPr>
      <p:sp>
        <p:nvSpPr>
          <p:cNvPr id="1048691" name="TextBox 1"/>
          <p:cNvSpPr txBox="1"/>
          <p:nvPr/>
        </p:nvSpPr>
        <p:spPr>
          <a:xfrm>
            <a:off x="1402080" y="335280"/>
            <a:ext cx="9712960" cy="2636012"/>
          </a:xfrm>
          <a:prstGeom prst="rect"/>
          <a:noFill/>
        </p:spPr>
        <p:txBody>
          <a:bodyPr rtlCol="0" wrap="square">
            <a:spAutoFit/>
          </a:bodyPr>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Click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Create a Load Balancer</a:t>
            </a:r>
            <a:endParaRPr b="1"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choose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indent="-342900" lvl="0" marL="342900">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Target Group</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indent="-342900" lvl="0" marL="342900">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 target type: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endParaRPr dirty="0" sz="2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indent="-342900" lvl="0" marL="342900">
              <a:lnSpc>
                <a:spcPct val="107000"/>
              </a:lnSpc>
              <a:buFont typeface="Wingdings" panose="05000000000000000000" pitchFamily="2" charset="2"/>
              <a:buChar char=""/>
            </a:pP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 name</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enter: </a:t>
            </a:r>
            <a:r>
              <a:rPr dirty="0" sz="2000" lang="en-US"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342900" lvl="0" marL="342900">
              <a:lnSpc>
                <a:spcPct val="107000"/>
              </a:lnSpc>
              <a:spcAft>
                <a:spcPts val="800"/>
              </a:spcAft>
              <a:buFont typeface="Wingdings" panose="05000000000000000000" pitchFamily="2" charset="2"/>
              <a:buChar char=""/>
            </a:pP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a:t>
            </a:r>
            <a:r>
              <a:rPr b="1"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dirty="0" sz="20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drop-down menu.</a:t>
            </a:r>
            <a:endParaRPr dirty="0" sz="2000" lang="en-IN">
              <a:effectLst/>
              <a:latin typeface="Times New Roman" panose="02020603050405020304" pitchFamily="18" charset="0"/>
              <a:ea typeface="Calibri" panose="020F0502020204030204" pitchFamily="34" charset="0"/>
              <a:cs typeface="Times New Roman" panose="02020603050405020304" pitchFamily="18" charset="0"/>
            </a:endParaRPr>
          </a:p>
          <a:p>
            <a:endParaRPr dirty="0" lang="en-IN"/>
          </a:p>
        </p:txBody>
      </p:sp>
      <p:pic>
        <p:nvPicPr>
          <p:cNvPr id="2097166" name="Picture 2"/>
          <p:cNvPicPr>
            <a:picLocks noChangeAspect="1"/>
          </p:cNvPicPr>
          <p:nvPr/>
        </p:nvPicPr>
        <p:blipFill rotWithShape="1">
          <a:blip xmlns:r="http://schemas.openxmlformats.org/officeDocument/2006/relationships" r:embed="rId2" cstate="print"/>
          <a:srcRect t="9409" b="9386"/>
          <a:stretch>
            <a:fillRect/>
          </a:stretch>
        </p:blipFill>
        <p:spPr bwMode="auto">
          <a:xfrm>
            <a:off x="1076959" y="2927032"/>
            <a:ext cx="5142465" cy="2347278"/>
          </a:xfrm>
          <a:prstGeom prst="rect"/>
          <a:ln>
            <a:noFill/>
          </a:ln>
        </p:spPr>
      </p:pic>
      <p:pic>
        <p:nvPicPr>
          <p:cNvPr id="2097167" name="Picture 3"/>
          <p:cNvPicPr>
            <a:picLocks noChangeAspect="1"/>
          </p:cNvPicPr>
          <p:nvPr/>
        </p:nvPicPr>
        <p:blipFill rotWithShape="1">
          <a:blip xmlns:r="http://schemas.openxmlformats.org/officeDocument/2006/relationships" r:embed="rId3" cstate="print"/>
          <a:srcRect t="9692" r="18216" b="10490"/>
          <a:stretch>
            <a:fillRect/>
          </a:stretch>
        </p:blipFill>
        <p:spPr bwMode="auto">
          <a:xfrm>
            <a:off x="6534150" y="2823210"/>
            <a:ext cx="4467860" cy="2451100"/>
          </a:xfrm>
          <a:prstGeom prst="rect"/>
          <a:ln>
            <a:noFill/>
          </a:ln>
        </p:spPr>
      </p:pic>
      <p:sp>
        <p:nvSpPr>
          <p:cNvPr id="1048692" name="TextBox 5"/>
          <p:cNvSpPr txBox="1"/>
          <p:nvPr/>
        </p:nvSpPr>
        <p:spPr>
          <a:xfrm>
            <a:off x="1402080" y="5596481"/>
            <a:ext cx="6101080" cy="374077"/>
          </a:xfrm>
          <a:prstGeom prst="rect"/>
          <a:noFill/>
        </p:spPr>
        <p:txBody>
          <a:bodyPr wrap="square">
            <a:spAutoFit/>
          </a:bodyPr>
          <a:p>
            <a:pPr algn="just">
              <a:lnSpc>
                <a:spcPct val="107000"/>
              </a:lnSpc>
              <a:spcAft>
                <a:spcPts val="800"/>
              </a:spcAft>
            </a:pPr>
            <a:r>
              <a:rPr dirty="0" sz="18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Choose Next. The </a:t>
            </a:r>
            <a:r>
              <a:rPr b="1" dirty="0" sz="18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Register targets</a:t>
            </a:r>
            <a:r>
              <a:rPr dirty="0" sz="1800" lang="en-US">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screen appears.</a:t>
            </a:r>
            <a:endParaRPr dirty="0" sz="1600" lang="en-IN">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80" name=""/>
        <p:cNvGrpSpPr/>
        <p:nvPr/>
      </p:nvGrpSpPr>
      <p:grpSpPr>
        <a:xfrm>
          <a:off x="0" y="0"/>
          <a:ext cx="0" cy="0"/>
          <a:chOff x="0" y="0"/>
          <a:chExt cx="0" cy="0"/>
        </a:xfrm>
      </p:grpSpPr>
      <p:pic>
        <p:nvPicPr>
          <p:cNvPr id="2097168" name="Picture 1"/>
          <p:cNvPicPr>
            <a:picLocks noChangeAspect="1"/>
          </p:cNvPicPr>
          <p:nvPr/>
        </p:nvPicPr>
        <p:blipFill rotWithShape="1">
          <a:blip xmlns:r="http://schemas.openxmlformats.org/officeDocument/2006/relationships" r:embed="rId2" cstate="print"/>
          <a:srcRect l="2978" t="9407" r="2244" b="10775"/>
          <a:stretch>
            <a:fillRect/>
          </a:stretch>
        </p:blipFill>
        <p:spPr bwMode="auto">
          <a:xfrm>
            <a:off x="3763010" y="424497"/>
            <a:ext cx="4665980" cy="2209165"/>
          </a:xfrm>
          <a:prstGeom prst="rect"/>
          <a:ln>
            <a:noFill/>
          </a:ln>
        </p:spPr>
      </p:pic>
      <p:sp>
        <p:nvSpPr>
          <p:cNvPr id="1048693" name="TextBox 3"/>
          <p:cNvSpPr txBox="1"/>
          <p:nvPr/>
        </p:nvSpPr>
        <p:spPr>
          <a:xfrm>
            <a:off x="1259840" y="2939534"/>
            <a:ext cx="6101080" cy="624840"/>
          </a:xfrm>
          <a:prstGeom prst="rect"/>
          <a:noFill/>
        </p:spPr>
        <p:txBody>
          <a:bodyPr wrap="square">
            <a:spAutoFit/>
          </a:bodyPr>
          <a:p>
            <a:pPr algn="just"/>
            <a:r>
              <a:rPr dirty="0" sz="1800" lang="en-US">
                <a:solidFill>
                  <a:srgbClr val="333333"/>
                </a:solidFill>
                <a:effectLst/>
                <a:latin typeface="Times New Roman" panose="02020603050405020304" pitchFamily="18" charset="0"/>
                <a:ea typeface="Times New Roman" panose="02020603050405020304" pitchFamily="18" charset="0"/>
              </a:rPr>
              <a:t>Step 3 : Review the settings and choose </a:t>
            </a:r>
            <a:r>
              <a:rPr b="1" dirty="0" sz="1800" lang="en-US">
                <a:solidFill>
                  <a:srgbClr val="333333"/>
                </a:solidFill>
                <a:effectLst/>
                <a:latin typeface="Times New Roman" panose="02020603050405020304" pitchFamily="18" charset="0"/>
                <a:ea typeface="Times New Roman" panose="02020603050405020304" pitchFamily="18" charset="0"/>
              </a:rPr>
              <a:t>create target group.</a:t>
            </a:r>
            <a:endParaRPr dirty="0" sz="1800" lang="en-IN">
              <a:effectLst/>
              <a:latin typeface="Times New Roman" panose="02020603050405020304" pitchFamily="18" charset="0"/>
              <a:ea typeface="Times New Roman" panose="02020603050405020304" pitchFamily="18" charset="0"/>
            </a:endParaRPr>
          </a:p>
        </p:txBody>
      </p:sp>
      <p:pic>
        <p:nvPicPr>
          <p:cNvPr id="2097169" name="Picture 4"/>
          <p:cNvPicPr>
            <a:picLocks noChangeAspect="1"/>
          </p:cNvPicPr>
          <p:nvPr/>
        </p:nvPicPr>
        <p:blipFill rotWithShape="1">
          <a:blip xmlns:r="http://schemas.openxmlformats.org/officeDocument/2006/relationships" r:embed="rId3"/>
          <a:srcRect t="10262" b="13056"/>
          <a:stretch>
            <a:fillRect/>
          </a:stretch>
        </p:blipFill>
        <p:spPr bwMode="auto">
          <a:xfrm>
            <a:off x="2693035" y="3614738"/>
            <a:ext cx="5735955" cy="2472690"/>
          </a:xfrm>
          <a:prstGeom prst="rect"/>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lastClr="000000" val="windowText"/>
      </a:dk1>
      <a:lt1>
        <a:sysClr lastClr="FFFFFF" val="window"/>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Divya merugu</dc:creator>
  <cp:lastModifiedBy>MERUGU BHUVANA NAGA PRIYA PEC</cp:lastModifiedBy>
  <dcterms:created xsi:type="dcterms:W3CDTF">2023-04-03T04:58:23Z</dcterms:created>
  <dcterms:modified xsi:type="dcterms:W3CDTF">2023-04-04T03:06:47Z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316abc29efe04f03bc4dbe9aa7a0a497</vt:lpwstr>
  </property>
</Properties>
</file>